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6" r:id="rId7"/>
    <p:sldId id="262" r:id="rId8"/>
    <p:sldId id="263" r:id="rId9"/>
    <p:sldId id="270" r:id="rId10"/>
    <p:sldId id="269" r:id="rId11"/>
    <p:sldId id="265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63907-6FE8-5D80-CF1B-892259337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A44E89-D31D-8CAD-1EE5-C9F8FC2BA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41634-1DC1-5890-2E00-D4F3707E1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9F7C-FDE0-4EEF-B7A0-46EF577B6995}" type="datetimeFigureOut">
              <a:rPr lang="en-IN" smtClean="0"/>
              <a:t>01-07-2023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87779-BADA-ED9C-022C-88F7963B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01D95-C4E1-C962-31C2-41824DAA5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E565-173E-41DD-952E-3AB4579484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2275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B33EA-9BE2-AE3D-CF70-46F5F5DF8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42E515-91F1-A42E-7EB5-55EA1E1D50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93B53-8D87-6DC2-29FD-A1F20743C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9F7C-FDE0-4EEF-B7A0-46EF577B6995}" type="datetimeFigureOut">
              <a:rPr lang="en-IN" smtClean="0"/>
              <a:t>01-07-2023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36E05-8899-F2D9-2C87-8090DC65F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0F6B29-63B7-C0A8-068D-1FF09F901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E565-173E-41DD-952E-3AB4579484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1215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BCA21A-B6BC-6D4E-181C-D142F3EB38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4DD34E-09E8-31F2-4477-06A2DACBC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6DF5E9-D354-71AD-EC80-F8B2004C1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9F7C-FDE0-4EEF-B7A0-46EF577B6995}" type="datetimeFigureOut">
              <a:rPr lang="en-IN" smtClean="0"/>
              <a:t>01-07-2023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8132E-A38D-B94C-7665-551476F49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C0D51-DE8F-D1D6-91ED-821B9398B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E565-173E-41DD-952E-3AB4579484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04643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B8D8A-0B28-784B-C7D3-B8231C7AB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1F17C9-FB9A-4A43-736F-B8A6CC52E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5BFB8-B702-A105-7A8B-BEE0927B0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9F7C-FDE0-4EEF-B7A0-46EF577B6995}" type="datetimeFigureOut">
              <a:rPr lang="en-IN" smtClean="0"/>
              <a:t>01-07-2023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4F343-EB61-DDEC-4F86-756ED043B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1C230-9E1E-122C-6D87-8C012D7C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E565-173E-41DD-952E-3AB4579484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9468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62756-22A2-BF58-C1C5-E43F8D90D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A5ED6E-51AF-EB82-6821-7ACC8A922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82C53-6BA2-1D1A-8284-07178314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9F7C-FDE0-4EEF-B7A0-46EF577B6995}" type="datetimeFigureOut">
              <a:rPr lang="en-IN" smtClean="0"/>
              <a:t>01-07-2023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E9441-3F26-131C-BEF8-D5B7900C5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6DC26-64AA-D304-11DF-E8A7A01DB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E565-173E-41DD-952E-3AB4579484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09049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0B3CC-FB21-89FE-EA7F-B8591DA57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81099-C243-732D-EC95-8AFF491EE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39E608-B041-F822-E731-6258DA740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6112E-F790-41E5-B740-BBF253BD8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9F7C-FDE0-4EEF-B7A0-46EF577B6995}" type="datetimeFigureOut">
              <a:rPr lang="en-IN" smtClean="0"/>
              <a:t>01-07-2023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8C86F0-47EC-5DB9-E1EB-8B790BF0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B37F7-67CA-6B09-69B9-2B8C35A0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E565-173E-41DD-952E-3AB4579484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49177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43C2F-69AA-ABA1-0120-82F842D25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586F77-BD76-73CB-64F0-219236FF1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92F41F-E51D-D41E-2998-0D1125091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32E62E-881A-0E70-3622-61F4173A72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263A67-C2F9-A3A3-7F31-45EB5E009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7584-55E9-F864-440A-7C791DDBB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9F7C-FDE0-4EEF-B7A0-46EF577B6995}" type="datetimeFigureOut">
              <a:rPr lang="en-IN" smtClean="0"/>
              <a:t>01-07-2023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14FF23-76E1-9498-FFD9-6C5E78C06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E3A5D2-368C-1B6F-4745-51B2EDD5E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E565-173E-41DD-952E-3AB4579484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4224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F23A5-0DBF-A307-34D2-AB87B7889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77BA55-8030-51CF-968F-713362C95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9F7C-FDE0-4EEF-B7A0-46EF577B6995}" type="datetimeFigureOut">
              <a:rPr lang="en-IN" smtClean="0"/>
              <a:t>01-07-2023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501BA8-4226-A174-7B00-214EB6072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61F3F1-80A6-C574-62F3-CE231BFB9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E565-173E-41DD-952E-3AB4579484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0108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AFB0A0-E485-4533-90EE-8F45E90C5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9F7C-FDE0-4EEF-B7A0-46EF577B6995}" type="datetimeFigureOut">
              <a:rPr lang="en-IN" smtClean="0"/>
              <a:t>01-07-2023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6894B6-E326-DDB1-4CBD-05FDB21BC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0B881-AE43-7929-CF55-8E3A724C0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E565-173E-41DD-952E-3AB4579484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4051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2A88A-FA9E-F43D-E815-CCCFCAEBE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77AE31-4645-ACC1-6BCA-B2ACFEBD9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AE954-6CC4-2FD7-BDB7-056FFA423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05B95-755C-3B04-41D5-5B053628E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9F7C-FDE0-4EEF-B7A0-46EF577B6995}" type="datetimeFigureOut">
              <a:rPr lang="en-IN" smtClean="0"/>
              <a:t>01-07-2023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C8F5A-36BA-EE7C-582D-1C1D9F147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4BAAB-1612-685E-7F1F-2E835315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E565-173E-41DD-952E-3AB4579484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83251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DA006-2A44-2810-1588-163EAF819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95A940-BDD5-A159-808D-734756D726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D6A5E3-182F-FAE7-0AA9-655ECF50D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EB95C-EAC0-3483-2681-502AFDBF3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B9F7C-FDE0-4EEF-B7A0-46EF577B6995}" type="datetimeFigureOut">
              <a:rPr lang="en-IN" smtClean="0"/>
              <a:t>01-07-2023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093D1-4195-CA8B-759C-7858FF9FA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96D98-3D21-87B7-2184-0E60E8A4D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DE565-173E-41DD-952E-3AB4579484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368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BC61C-35B9-949E-A0E4-AB3E51AA9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21CE-ABF4-1B6E-F57A-CADDE2904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69F06-60C4-18B5-DA2F-0364D2AC5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B9F7C-FDE0-4EEF-B7A0-46EF577B6995}" type="datetimeFigureOut">
              <a:rPr lang="en-IN" smtClean="0"/>
              <a:t>01-07-2023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1C027-E4AD-EE8B-56EA-2B38937C84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7D0CC-4A7D-5ABA-5994-810A0313E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DE565-173E-41DD-952E-3AB4579484B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21675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bin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hyperlink" Target="https://www.publicdomainpictures.net/en/view-image.php?image=12031&amp;picture=ganesha" TargetMode="Externa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81096-12E1-3D97-34AA-E2ACE0AFB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or-IN" b="1" dirty="0">
                <a:solidFill>
                  <a:srgbClr val="FF0000"/>
                </a:solidFill>
              </a:rPr>
              <a:t>ବକ୍ରତୁଣ୍ଡ ମହାକାୟ....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1DABF7-38FC-849A-C779-A5A74E83D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617045"/>
            <a:ext cx="7567262" cy="483716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D24F8E7-A69E-E237-C0C8-9F0F448D3FAF}"/>
              </a:ext>
            </a:extLst>
          </p:cNvPr>
          <p:cNvGraphicFramePr>
            <a:graphicFrameLocks noGrp="1"/>
          </p:cNvGraphicFramePr>
          <p:nvPr/>
        </p:nvGraphicFramePr>
        <p:xfrm>
          <a:off x="637309" y="457200"/>
          <a:ext cx="10543309" cy="6331527"/>
        </p:xfrm>
        <a:graphic>
          <a:graphicData uri="http://schemas.openxmlformats.org/drawingml/2006/table">
            <a:tbl>
              <a:tblPr/>
              <a:tblGrid>
                <a:gridCol w="10543309">
                  <a:extLst>
                    <a:ext uri="{9D8B030D-6E8A-4147-A177-3AD203B41FA5}">
                      <a16:colId xmlns:a16="http://schemas.microsoft.com/office/drawing/2014/main" val="2648696650"/>
                    </a:ext>
                  </a:extLst>
                </a:gridCol>
              </a:tblGrid>
              <a:tr h="633152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79595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300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9988">
              <a:srgbClr val="74A6D9"/>
            </a:gs>
            <a:gs pos="36186">
              <a:srgbClr val="5497D2"/>
            </a:gs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5C3ED-3E37-70A1-6F98-18D8FE82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1166"/>
          </a:xfrm>
        </p:spPr>
        <p:txBody>
          <a:bodyPr/>
          <a:lstStyle/>
          <a:p>
            <a:pPr algn="ctr"/>
            <a:r>
              <a:rPr lang="or-IN" b="1" u="sng" dirty="0">
                <a:solidFill>
                  <a:srgbClr val="FFC000"/>
                </a:solidFill>
              </a:rPr>
              <a:t>କେତେକ ପ୍ରଶ୍ନ</a:t>
            </a:r>
            <a:endParaRPr lang="en-IN" b="1" u="sng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A12D90-891F-64A1-0E50-45075C8F984A}"/>
              </a:ext>
            </a:extLst>
          </p:cNvPr>
          <p:cNvSpPr txBox="1"/>
          <p:nvPr/>
        </p:nvSpPr>
        <p:spPr>
          <a:xfrm>
            <a:off x="2059806" y="2156059"/>
            <a:ext cx="82296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dirty="0"/>
              <a:t>  </a:t>
            </a:r>
            <a:r>
              <a:rPr lang="or-IN" sz="2400" dirty="0"/>
              <a:t>୧)</a:t>
            </a:r>
            <a:r>
              <a:rPr lang="en-IN" sz="2400" dirty="0"/>
              <a:t> </a:t>
            </a:r>
            <a:r>
              <a:rPr lang="en-IN" sz="2400" dirty="0" err="1"/>
              <a:t>ପିଲାମାନେ</a:t>
            </a:r>
            <a:r>
              <a:rPr lang="en-IN" sz="2400" dirty="0"/>
              <a:t> ଏ </a:t>
            </a:r>
            <a:r>
              <a:rPr lang="en-IN" sz="2400" dirty="0" err="1"/>
              <a:t>ଉପ</a:t>
            </a:r>
            <a:r>
              <a:rPr lang="or-IN" sz="2400" dirty="0"/>
              <a:t>ା</a:t>
            </a:r>
            <a:r>
              <a:rPr lang="en-IN" sz="2400" dirty="0" err="1"/>
              <a:t>ଖ୍ୟ</a:t>
            </a:r>
            <a:r>
              <a:rPr lang="or-IN" sz="2400" dirty="0"/>
              <a:t>ା</a:t>
            </a:r>
            <a:r>
              <a:rPr lang="en-IN" sz="2400" dirty="0"/>
              <a:t>ନ </a:t>
            </a:r>
            <a:r>
              <a:rPr lang="en-IN" sz="2400" dirty="0" err="1"/>
              <a:t>ଟି</a:t>
            </a:r>
            <a:r>
              <a:rPr lang="en-IN" sz="2400" dirty="0"/>
              <a:t> </a:t>
            </a:r>
            <a:r>
              <a:rPr lang="en-IN" sz="2400" dirty="0" err="1"/>
              <a:t>କେମିତି</a:t>
            </a:r>
            <a:r>
              <a:rPr lang="en-IN" sz="2400" dirty="0"/>
              <a:t> </a:t>
            </a:r>
            <a:r>
              <a:rPr lang="en-IN" sz="2400" dirty="0" err="1"/>
              <a:t>ଲାଗିଲା</a:t>
            </a:r>
            <a:r>
              <a:rPr lang="en-IN" sz="2400" dirty="0"/>
              <a:t>?</a:t>
            </a:r>
          </a:p>
          <a:p>
            <a:r>
              <a:rPr lang="en-IN" sz="2400" dirty="0"/>
              <a:t>  </a:t>
            </a:r>
            <a:r>
              <a:rPr lang="or-IN" sz="2400" dirty="0"/>
              <a:t>୨)</a:t>
            </a:r>
            <a:r>
              <a:rPr lang="en-IN" sz="2400" dirty="0"/>
              <a:t> </a:t>
            </a:r>
            <a:r>
              <a:rPr lang="en-IN" sz="2400" dirty="0" err="1"/>
              <a:t>ଗଣେଶଙ୍କର</a:t>
            </a:r>
            <a:r>
              <a:rPr lang="en-IN" sz="2400" dirty="0"/>
              <a:t> </a:t>
            </a:r>
            <a:r>
              <a:rPr lang="en-IN" sz="2400" dirty="0" err="1"/>
              <a:t>ହାତୀ</a:t>
            </a:r>
            <a:r>
              <a:rPr lang="en-IN" sz="2400" dirty="0"/>
              <a:t> </a:t>
            </a:r>
            <a:r>
              <a:rPr lang="en-IN" sz="2400" dirty="0" err="1"/>
              <a:t>ମୁଣ୍ଡ</a:t>
            </a:r>
            <a:r>
              <a:rPr lang="en-IN" sz="2400" dirty="0"/>
              <a:t> </a:t>
            </a:r>
            <a:r>
              <a:rPr lang="or-IN" sz="2400" dirty="0"/>
              <a:t>କି</a:t>
            </a:r>
            <a:r>
              <a:rPr lang="en-IN" sz="2400" dirty="0" err="1"/>
              <a:t>ପରି</a:t>
            </a:r>
            <a:r>
              <a:rPr lang="en-IN" sz="2400" dirty="0"/>
              <a:t> </a:t>
            </a:r>
            <a:r>
              <a:rPr lang="en-IN" sz="2400" dirty="0" err="1"/>
              <a:t>ହେଲା</a:t>
            </a:r>
            <a:r>
              <a:rPr lang="or-IN" sz="2400" dirty="0"/>
              <a:t> </a:t>
            </a:r>
            <a:r>
              <a:rPr lang="en-IN" sz="2400" dirty="0"/>
              <a:t>?</a:t>
            </a:r>
            <a:endParaRPr lang="or-IN" sz="2400" dirty="0"/>
          </a:p>
          <a:p>
            <a:r>
              <a:rPr lang="or-IN" sz="2400" dirty="0"/>
              <a:t> </a:t>
            </a:r>
            <a:r>
              <a:rPr lang="en-IN" sz="2400" dirty="0"/>
              <a:t> </a:t>
            </a:r>
            <a:r>
              <a:rPr lang="or-IN" sz="2400" dirty="0"/>
              <a:t>୩) ଗଣେଶଙ୍କର ବାହନ କିଏ ?</a:t>
            </a:r>
          </a:p>
          <a:p>
            <a:r>
              <a:rPr lang="or-IN" sz="2400" dirty="0"/>
              <a:t> </a:t>
            </a:r>
            <a:r>
              <a:rPr lang="en-IN" sz="2400" dirty="0"/>
              <a:t> </a:t>
            </a:r>
            <a:r>
              <a:rPr lang="or-IN" sz="2400" dirty="0"/>
              <a:t>୪)</a:t>
            </a:r>
            <a:r>
              <a:rPr lang="en-IN" sz="2400" dirty="0"/>
              <a:t> </a:t>
            </a:r>
            <a:r>
              <a:rPr lang="or-IN" sz="2400" dirty="0"/>
              <a:t>ଗଣେଶ ତାଙ୍କର ହାତରେ ଧରିଥିବା ଆୟୂଧ ଗୁଡିକ ନାମ କ’ଣ?</a:t>
            </a:r>
          </a:p>
          <a:p>
            <a:r>
              <a:rPr lang="or-IN" sz="2400" dirty="0"/>
              <a:t>  ୫)</a:t>
            </a:r>
            <a:r>
              <a:rPr lang="en-IN" sz="2400" dirty="0"/>
              <a:t> </a:t>
            </a:r>
            <a:r>
              <a:rPr lang="or-IN" sz="2400" dirty="0"/>
              <a:t>ଗଣେଶଙ୍କର ଅନ୍ୟ ନାମ ଗୁଡିକ କ’ଣ କ’ଣ କୁହ </a:t>
            </a:r>
            <a:r>
              <a:rPr lang="en-IN" sz="2400" dirty="0"/>
              <a:t>I</a:t>
            </a:r>
            <a:endParaRPr lang="or-IN" sz="2400" dirty="0"/>
          </a:p>
          <a:p>
            <a:r>
              <a:rPr lang="or-IN" sz="2400" dirty="0"/>
              <a:t>  ୬)</a:t>
            </a:r>
            <a:r>
              <a:rPr lang="en-IN" sz="2400" dirty="0"/>
              <a:t> </a:t>
            </a:r>
            <a:r>
              <a:rPr lang="or-IN" sz="2400" dirty="0"/>
              <a:t>ଗଣେଶଙ୍କର ପ୍ରିୟ ନୈବେଦ୍ୟ କ’ଣ?</a:t>
            </a:r>
          </a:p>
          <a:p>
            <a:r>
              <a:rPr lang="or-IN" sz="2400" dirty="0"/>
              <a:t>  ୭)</a:t>
            </a:r>
            <a:r>
              <a:rPr lang="en-IN" sz="2400" dirty="0"/>
              <a:t> </a:t>
            </a:r>
            <a:r>
              <a:rPr lang="or-IN" sz="2400" dirty="0"/>
              <a:t>ଗଣେଶ ସମସ୍ତଙ୍କଠୁ ବୁଦ୍ଧିମାନ କେମିତି କହିଲ ?</a:t>
            </a:r>
          </a:p>
          <a:p>
            <a:r>
              <a:rPr lang="or-IN" sz="2400" dirty="0"/>
              <a:t>  ୮)</a:t>
            </a:r>
            <a:r>
              <a:rPr lang="en-IN" sz="2400" dirty="0"/>
              <a:t> </a:t>
            </a:r>
            <a:r>
              <a:rPr lang="or-IN" sz="2400" dirty="0"/>
              <a:t>ଗଣେଶଙ୍କୁ କାହିଁକି ପ୍ରଥନା କରିବା?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89F357A-6771-6AB2-24D9-8AC1E0A13A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308876"/>
              </p:ext>
            </p:extLst>
          </p:nvPr>
        </p:nvGraphicFramePr>
        <p:xfrm>
          <a:off x="1136073" y="365126"/>
          <a:ext cx="9767454" cy="5620038"/>
        </p:xfrm>
        <a:graphic>
          <a:graphicData uri="http://schemas.openxmlformats.org/drawingml/2006/table">
            <a:tbl>
              <a:tblPr/>
              <a:tblGrid>
                <a:gridCol w="9767454">
                  <a:extLst>
                    <a:ext uri="{9D8B030D-6E8A-4147-A177-3AD203B41FA5}">
                      <a16:colId xmlns:a16="http://schemas.microsoft.com/office/drawing/2014/main" val="3716198551"/>
                    </a:ext>
                  </a:extLst>
                </a:gridCol>
              </a:tblGrid>
              <a:tr h="562003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56633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2206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0070C0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06DB3-437D-A3A7-5ACB-17F799555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-285115"/>
            <a:ext cx="10515600" cy="1325563"/>
          </a:xfrm>
        </p:spPr>
        <p:txBody>
          <a:bodyPr/>
          <a:lstStyle/>
          <a:p>
            <a:pPr algn="ctr"/>
            <a:r>
              <a:rPr lang="or-IN" b="1" dirty="0">
                <a:solidFill>
                  <a:srgbClr val="FF0000"/>
                </a:solidFill>
              </a:rPr>
              <a:t>ରୂପ ଧ୍ୟାନ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6098B6-E117-FFFC-D439-800575AAB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450" y="752265"/>
            <a:ext cx="6046270" cy="6109517"/>
          </a:xfrm>
          <a:prstGeom prst="rect">
            <a:avLst/>
          </a:prstGeom>
        </p:spPr>
      </p:pic>
      <p:pic>
        <p:nvPicPr>
          <p:cNvPr id="5" name="WhatsApp Audio 2023-06-27 at 17.44.25">
            <a:hlinkClick r:id="" action="ppaction://media"/>
            <a:extLst>
              <a:ext uri="{FF2B5EF4-FFF2-40B4-BE49-F238E27FC236}">
                <a16:creationId xmlns:a16="http://schemas.microsoft.com/office/drawing/2014/main" id="{E3071E85-485F-ADA7-E781-CC5E3D6EEF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4385" y="90468"/>
            <a:ext cx="2030281" cy="203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5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8E8EA-2705-D52F-CD77-D0C0CB3CA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66358"/>
            <a:ext cx="10515600" cy="1325563"/>
          </a:xfrm>
        </p:spPr>
        <p:txBody>
          <a:bodyPr/>
          <a:lstStyle/>
          <a:p>
            <a:pPr algn="ctr"/>
            <a:r>
              <a:rPr lang="or-IN" dirty="0"/>
              <a:t> </a:t>
            </a:r>
            <a:r>
              <a:rPr lang="or-IN" b="1" dirty="0">
                <a:solidFill>
                  <a:srgbClr val="FF0000"/>
                </a:solidFill>
              </a:rPr>
              <a:t>ସାଈରାମ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11577-4691-51B8-05C1-9755D4325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320" y="1391921"/>
            <a:ext cx="9398000" cy="510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24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2C483-DC14-51CB-A28D-8BFD3B54A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or-IN" b="1" dirty="0">
                <a:solidFill>
                  <a:srgbClr val="FF0000"/>
                </a:solidFill>
              </a:rPr>
              <a:t>ପ୍ରାରମ୍ଭିକ ପ୍ରଶ୍ନ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E14A6-5FB5-9EAC-F640-9FCB186304FB}"/>
              </a:ext>
            </a:extLst>
          </p:cNvPr>
          <p:cNvSpPr txBox="1"/>
          <p:nvPr/>
        </p:nvSpPr>
        <p:spPr>
          <a:xfrm>
            <a:off x="2098308" y="1799924"/>
            <a:ext cx="784539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/>
              <a:t> </a:t>
            </a:r>
            <a:r>
              <a:rPr lang="en-IN" sz="2800" dirty="0"/>
              <a:t>୧) </a:t>
            </a:r>
            <a:r>
              <a:rPr lang="en-IN" sz="2800" dirty="0" err="1"/>
              <a:t>ପ୍ରତ୍ୟେକ</a:t>
            </a:r>
            <a:r>
              <a:rPr lang="en-IN" sz="2800" dirty="0"/>
              <a:t> </a:t>
            </a:r>
            <a:r>
              <a:rPr lang="en-IN" sz="2800" dirty="0" err="1"/>
              <a:t>ପୂଜା</a:t>
            </a:r>
            <a:r>
              <a:rPr lang="en-IN" sz="2800" dirty="0"/>
              <a:t> </a:t>
            </a:r>
            <a:r>
              <a:rPr lang="en-IN" sz="2800" dirty="0" err="1"/>
              <a:t>ରେ</a:t>
            </a:r>
            <a:r>
              <a:rPr lang="en-IN" sz="2800" dirty="0"/>
              <a:t> </a:t>
            </a:r>
            <a:r>
              <a:rPr lang="en-IN" sz="2800" dirty="0" err="1"/>
              <a:t>ପ୍ରଥମେ</a:t>
            </a:r>
            <a:r>
              <a:rPr lang="en-IN" sz="2800" dirty="0"/>
              <a:t> </a:t>
            </a:r>
            <a:r>
              <a:rPr lang="en-IN" sz="2800" dirty="0" err="1"/>
              <a:t>କେଉଁ</a:t>
            </a:r>
            <a:r>
              <a:rPr lang="en-IN" sz="2800" dirty="0"/>
              <a:t> </a:t>
            </a:r>
            <a:r>
              <a:rPr lang="en-IN" sz="2800" dirty="0" err="1"/>
              <a:t>ଦେବତାଙ୍କୁ</a:t>
            </a:r>
            <a:r>
              <a:rPr lang="en-IN" sz="2800" dirty="0"/>
              <a:t> ପ</a:t>
            </a:r>
            <a:r>
              <a:rPr lang="or-IN" sz="2800" dirty="0"/>
              <a:t>ୂ</a:t>
            </a:r>
            <a:r>
              <a:rPr lang="en-IN" sz="2800" dirty="0" err="1"/>
              <a:t>ଜା</a:t>
            </a:r>
            <a:r>
              <a:rPr lang="en-IN" sz="2800" dirty="0"/>
              <a:t> </a:t>
            </a:r>
            <a:r>
              <a:rPr lang="en-IN" sz="2800" dirty="0" err="1"/>
              <a:t>କରାଯାଏ</a:t>
            </a:r>
            <a:r>
              <a:rPr lang="en-IN" sz="2800" dirty="0"/>
              <a:t> ?</a:t>
            </a:r>
            <a:endParaRPr lang="or-IN" sz="2800" dirty="0"/>
          </a:p>
          <a:p>
            <a:endParaRPr lang="en-IN" sz="2800" dirty="0"/>
          </a:p>
          <a:p>
            <a:r>
              <a:rPr lang="en-IN" sz="2800" dirty="0"/>
              <a:t> </a:t>
            </a:r>
            <a:r>
              <a:rPr lang="or-IN" sz="2800" dirty="0"/>
              <a:t>୨)</a:t>
            </a:r>
            <a:r>
              <a:rPr lang="en-IN" sz="2800" dirty="0"/>
              <a:t>    </a:t>
            </a:r>
            <a:r>
              <a:rPr lang="en-IN" sz="2800" dirty="0" err="1"/>
              <a:t>ତୁମେ</a:t>
            </a:r>
            <a:r>
              <a:rPr lang="en-IN" sz="2800" dirty="0"/>
              <a:t> </a:t>
            </a:r>
            <a:r>
              <a:rPr lang="en-IN" sz="2800" dirty="0" err="1"/>
              <a:t>ଗଣେଶଙ୍କୁ</a:t>
            </a:r>
            <a:r>
              <a:rPr lang="en-IN" sz="2800" dirty="0"/>
              <a:t> </a:t>
            </a:r>
            <a:r>
              <a:rPr lang="en-IN" sz="2800" dirty="0" err="1"/>
              <a:t>କାହିଁକି</a:t>
            </a:r>
            <a:r>
              <a:rPr lang="en-IN" sz="2800" dirty="0"/>
              <a:t> ପ</a:t>
            </a:r>
            <a:r>
              <a:rPr lang="or-IN" sz="2800" dirty="0"/>
              <a:t>ୂ</a:t>
            </a:r>
            <a:r>
              <a:rPr lang="en-IN" sz="2800" dirty="0" err="1"/>
              <a:t>ଜା</a:t>
            </a:r>
            <a:r>
              <a:rPr lang="en-IN" sz="2800" dirty="0"/>
              <a:t> </a:t>
            </a:r>
            <a:r>
              <a:rPr lang="en-IN" sz="2800" dirty="0" err="1"/>
              <a:t>କର</a:t>
            </a:r>
            <a:r>
              <a:rPr lang="en-IN" sz="2800" dirty="0"/>
              <a:t> ?</a:t>
            </a:r>
            <a:endParaRPr lang="or-IN" sz="2800" dirty="0"/>
          </a:p>
          <a:p>
            <a:r>
              <a:rPr lang="en-IN" sz="2800" dirty="0"/>
              <a:t> </a:t>
            </a:r>
          </a:p>
          <a:p>
            <a:r>
              <a:rPr lang="or-IN" sz="2800" dirty="0"/>
              <a:t> </a:t>
            </a:r>
            <a:r>
              <a:rPr lang="en-IN" sz="2800" dirty="0"/>
              <a:t>୩) </a:t>
            </a:r>
            <a:r>
              <a:rPr lang="en-IN" sz="2800" dirty="0" err="1"/>
              <a:t>ତାଙ୍କୁ</a:t>
            </a:r>
            <a:r>
              <a:rPr lang="en-IN" sz="2800" dirty="0"/>
              <a:t> </a:t>
            </a:r>
            <a:r>
              <a:rPr lang="en-IN" sz="2800" dirty="0" err="1"/>
              <a:t>ପୂଜା</a:t>
            </a:r>
            <a:r>
              <a:rPr lang="en-IN" sz="2800" dirty="0"/>
              <a:t> </a:t>
            </a:r>
            <a:r>
              <a:rPr lang="en-IN" sz="2800" dirty="0" err="1"/>
              <a:t>କଲାବେଳେ</a:t>
            </a:r>
            <a:r>
              <a:rPr lang="en-IN" sz="2800" dirty="0"/>
              <a:t> </a:t>
            </a:r>
            <a:r>
              <a:rPr lang="en-IN" sz="2800" dirty="0" err="1"/>
              <a:t>କେଉଁ</a:t>
            </a:r>
            <a:r>
              <a:rPr lang="en-IN" sz="2800" dirty="0"/>
              <a:t> </a:t>
            </a:r>
            <a:r>
              <a:rPr lang="en-IN" sz="2800" dirty="0" err="1"/>
              <a:t>ସ୍ତୋତ୍ର</a:t>
            </a:r>
            <a:r>
              <a:rPr lang="en-IN" sz="2800" dirty="0"/>
              <a:t> </a:t>
            </a:r>
            <a:r>
              <a:rPr lang="en-IN" sz="2800" dirty="0" err="1"/>
              <a:t>ବୋଲାଯାଏ</a:t>
            </a:r>
            <a:r>
              <a:rPr lang="en-IN" sz="2800" dirty="0"/>
              <a:t> ?</a:t>
            </a:r>
            <a:endParaRPr lang="or-IN" sz="2800" dirty="0"/>
          </a:p>
          <a:p>
            <a:endParaRPr lang="or-IN" sz="2800" dirty="0"/>
          </a:p>
          <a:p>
            <a:r>
              <a:rPr lang="or-IN" sz="2800" dirty="0"/>
              <a:t>ତେବେ ଚାଲ ଆଜି  ଶ୍ରୀ ଗଣେଶଙ୍କର ଏକ ସ୍ତୋତ୍ର ଶିଖିବା।</a:t>
            </a:r>
            <a:endParaRPr lang="en-IN" sz="28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CAB8601-A454-499B-3FD9-2C800B408DCA}"/>
              </a:ext>
            </a:extLst>
          </p:cNvPr>
          <p:cNvGraphicFramePr>
            <a:graphicFrameLocks noGrp="1"/>
          </p:cNvGraphicFramePr>
          <p:nvPr/>
        </p:nvGraphicFramePr>
        <p:xfrm>
          <a:off x="1413164" y="360218"/>
          <a:ext cx="9476509" cy="5915891"/>
        </p:xfrm>
        <a:graphic>
          <a:graphicData uri="http://schemas.openxmlformats.org/drawingml/2006/table">
            <a:tbl>
              <a:tblPr/>
              <a:tblGrid>
                <a:gridCol w="9476509">
                  <a:extLst>
                    <a:ext uri="{9D8B030D-6E8A-4147-A177-3AD203B41FA5}">
                      <a16:colId xmlns:a16="http://schemas.microsoft.com/office/drawing/2014/main" val="4202959240"/>
                    </a:ext>
                  </a:extLst>
                </a:gridCol>
              </a:tblGrid>
              <a:tr h="59158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61380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0734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08717-BD15-1143-47D2-F4F35AFD5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000" y="426085"/>
            <a:ext cx="9687560" cy="1325563"/>
          </a:xfrm>
        </p:spPr>
        <p:txBody>
          <a:bodyPr/>
          <a:lstStyle/>
          <a:p>
            <a:pPr algn="ctr"/>
            <a:r>
              <a:rPr lang="or-IN" dirty="0">
                <a:solidFill>
                  <a:srgbClr val="FF0000"/>
                </a:solidFill>
                <a:highlight>
                  <a:srgbClr val="FFFF00"/>
                </a:highlight>
              </a:rPr>
              <a:t>ସ୍ତୋତ୍ର ଗାନ</a:t>
            </a:r>
            <a:endParaRPr lang="en-IN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44651E-9364-63BB-C4FA-AD864E1E238E}"/>
              </a:ext>
            </a:extLst>
          </p:cNvPr>
          <p:cNvSpPr txBox="1"/>
          <p:nvPr/>
        </p:nvSpPr>
        <p:spPr>
          <a:xfrm>
            <a:off x="5111282" y="3185780"/>
            <a:ext cx="60976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or-IN" sz="3200" dirty="0">
                <a:solidFill>
                  <a:schemeClr val="bg2"/>
                </a:solidFill>
              </a:rPr>
              <a:t> </a:t>
            </a:r>
            <a:r>
              <a:rPr lang="en-IN" sz="3200" dirty="0" err="1">
                <a:solidFill>
                  <a:srgbClr val="C00000"/>
                </a:solidFill>
                <a:highlight>
                  <a:srgbClr val="FFFF00"/>
                </a:highlight>
              </a:rPr>
              <a:t>ବକ୍ରତୁଣ୍ଡ</a:t>
            </a:r>
            <a:r>
              <a:rPr lang="en-IN" sz="3200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en-IN" sz="3200" dirty="0" err="1">
                <a:solidFill>
                  <a:srgbClr val="C00000"/>
                </a:solidFill>
                <a:highlight>
                  <a:srgbClr val="FFFF00"/>
                </a:highlight>
              </a:rPr>
              <a:t>ମହକାୟ</a:t>
            </a:r>
            <a:r>
              <a:rPr lang="en-IN" sz="3200" dirty="0">
                <a:solidFill>
                  <a:srgbClr val="C00000"/>
                </a:solidFill>
                <a:highlight>
                  <a:srgbClr val="FFFF00"/>
                </a:highlight>
              </a:rPr>
              <a:t>  </a:t>
            </a:r>
            <a:r>
              <a:rPr lang="en-IN" sz="3200" dirty="0" err="1">
                <a:solidFill>
                  <a:srgbClr val="C00000"/>
                </a:solidFill>
                <a:highlight>
                  <a:srgbClr val="FFFF00"/>
                </a:highlight>
              </a:rPr>
              <a:t>ସୂର୍ଯ୍ୟ</a:t>
            </a:r>
            <a:r>
              <a:rPr lang="en-IN" sz="3200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en-IN" sz="3200" dirty="0" err="1">
                <a:solidFill>
                  <a:srgbClr val="C00000"/>
                </a:solidFill>
                <a:highlight>
                  <a:srgbClr val="FFFF00"/>
                </a:highlight>
              </a:rPr>
              <a:t>କୋଟି</a:t>
            </a:r>
            <a:r>
              <a:rPr lang="en-IN" sz="3200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en-IN" sz="3200" dirty="0" err="1">
                <a:solidFill>
                  <a:srgbClr val="C00000"/>
                </a:solidFill>
                <a:highlight>
                  <a:srgbClr val="FFFF00"/>
                </a:highlight>
              </a:rPr>
              <a:t>ସମପ୍ରଭ</a:t>
            </a:r>
            <a:endParaRPr lang="or-IN" sz="3200" dirty="0">
              <a:solidFill>
                <a:srgbClr val="C00000"/>
              </a:solidFill>
              <a:highlight>
                <a:srgbClr val="FFFF00"/>
              </a:highlight>
            </a:endParaRPr>
          </a:p>
          <a:p>
            <a:r>
              <a:rPr lang="or-IN" sz="3200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en-IN" sz="3200" dirty="0" err="1">
                <a:solidFill>
                  <a:srgbClr val="C00000"/>
                </a:solidFill>
                <a:highlight>
                  <a:srgbClr val="FFFF00"/>
                </a:highlight>
              </a:rPr>
              <a:t>ନିର୍ବିଘ୍ନଂ</a:t>
            </a:r>
            <a:r>
              <a:rPr lang="en-IN" sz="3200" dirty="0">
                <a:solidFill>
                  <a:srgbClr val="C00000"/>
                </a:solidFill>
                <a:highlight>
                  <a:srgbClr val="FFFF00"/>
                </a:highlight>
              </a:rPr>
              <a:t> </a:t>
            </a:r>
            <a:r>
              <a:rPr lang="en-IN" sz="3200" dirty="0" err="1">
                <a:solidFill>
                  <a:srgbClr val="C00000"/>
                </a:solidFill>
                <a:highlight>
                  <a:srgbClr val="FFFF00"/>
                </a:highlight>
              </a:rPr>
              <a:t>କୁରୁମେଦେ</a:t>
            </a:r>
            <a:r>
              <a:rPr lang="en-IN" sz="3200" dirty="0">
                <a:solidFill>
                  <a:srgbClr val="C00000"/>
                </a:solidFill>
                <a:highlight>
                  <a:srgbClr val="FFFF00"/>
                </a:highlight>
              </a:rPr>
              <a:t>ଵ</a:t>
            </a:r>
            <a:r>
              <a:rPr lang="or-IN" sz="3200" dirty="0">
                <a:solidFill>
                  <a:srgbClr val="C00000"/>
                </a:solidFill>
                <a:highlight>
                  <a:srgbClr val="FFFF00"/>
                </a:highlight>
              </a:rPr>
              <a:t> ସର୍ବକାର୍ଯ୍ୟେଷୁ ସର୍ବଦା ।</a:t>
            </a:r>
            <a:endParaRPr lang="en-IN" sz="3200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2ED9D0C-D265-02C1-A4A2-CFD142C3C2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85769" y="45236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83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8F030-23D8-DA22-8C3D-750DB78C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09" y="17880"/>
            <a:ext cx="10515600" cy="1021212"/>
          </a:xfrm>
        </p:spPr>
        <p:txBody>
          <a:bodyPr/>
          <a:lstStyle/>
          <a:p>
            <a:pPr algn="ctr"/>
            <a:r>
              <a:rPr lang="or-IN" b="1" dirty="0">
                <a:solidFill>
                  <a:srgbClr val="C00000"/>
                </a:solidFill>
              </a:rPr>
              <a:t>ଶଦ୍ଦାର୍ଥ</a:t>
            </a:r>
            <a:endParaRPr lang="en-IN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7D95C-14E2-9294-637A-73ECDEAE0156}"/>
              </a:ext>
            </a:extLst>
          </p:cNvPr>
          <p:cNvSpPr txBox="1"/>
          <p:nvPr/>
        </p:nvSpPr>
        <p:spPr>
          <a:xfrm>
            <a:off x="1538736" y="445320"/>
            <a:ext cx="6096000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b="1" dirty="0"/>
          </a:p>
          <a:p>
            <a:endParaRPr lang="en-IN" sz="2400" b="1" dirty="0"/>
          </a:p>
          <a:p>
            <a:endParaRPr lang="en-IN" sz="2400" b="1" dirty="0"/>
          </a:p>
          <a:p>
            <a:r>
              <a:rPr lang="en-IN" sz="2400" b="1" dirty="0" err="1"/>
              <a:t>ବକ୍ରତୁଣ୍ଡ</a:t>
            </a:r>
            <a:r>
              <a:rPr lang="en-IN" sz="2400" b="1" dirty="0"/>
              <a:t> - </a:t>
            </a:r>
            <a:r>
              <a:rPr lang="en-IN" sz="2400" b="1" dirty="0" err="1"/>
              <a:t>ବଙ୍କାଶୁଣ୍ଢ</a:t>
            </a:r>
            <a:r>
              <a:rPr lang="en-IN" sz="2400" b="1" dirty="0"/>
              <a:t> </a:t>
            </a:r>
            <a:r>
              <a:rPr lang="en-IN" sz="2400" b="1" dirty="0" err="1"/>
              <a:t>ଯାହାର</a:t>
            </a:r>
            <a:r>
              <a:rPr lang="en-IN" sz="2400" b="1" dirty="0"/>
              <a:t>        </a:t>
            </a:r>
          </a:p>
          <a:p>
            <a:endParaRPr lang="en-IN" sz="2400" b="1" dirty="0"/>
          </a:p>
          <a:p>
            <a:endParaRPr lang="en-IN" sz="2400" b="1" dirty="0"/>
          </a:p>
          <a:p>
            <a:endParaRPr lang="en-IN" sz="2400" b="1" dirty="0"/>
          </a:p>
          <a:p>
            <a:r>
              <a:rPr lang="or-IN" sz="2400" b="1" dirty="0"/>
              <a:t>ମାହକାୟ - ବିଶାଳ ଶରୀର ସମ୍ପନ୍ନ।</a:t>
            </a:r>
            <a:endParaRPr lang="en-IN" sz="2400" b="1" dirty="0"/>
          </a:p>
          <a:p>
            <a:r>
              <a:rPr lang="or-IN" sz="2400" b="1" dirty="0"/>
              <a:t>ସୂର୍ଯ୍ୟକୋଟି ସମପ୍ରଭ - କୋଟି ସୂର୍ଯ୍ୟ ପରି ତେଜ ଯାହାର।</a:t>
            </a:r>
            <a:endParaRPr lang="en-IN" sz="2400" b="1" dirty="0"/>
          </a:p>
          <a:p>
            <a:endParaRPr lang="en-IN" sz="2400" b="1" dirty="0"/>
          </a:p>
          <a:p>
            <a:endParaRPr lang="en-IN" sz="2400" b="1" dirty="0"/>
          </a:p>
          <a:p>
            <a:endParaRPr lang="en-IN" sz="2400" b="1" dirty="0"/>
          </a:p>
          <a:p>
            <a:r>
              <a:rPr lang="or-IN" sz="2400" b="1" dirty="0"/>
              <a:t>ନିର୍ବିଘ୍ନଂ -  ବାଧା ବିଘ୍ନ ରହିତ।</a:t>
            </a:r>
            <a:r>
              <a:rPr lang="en-IN" sz="2400" b="1" dirty="0"/>
              <a:t>                                               </a:t>
            </a:r>
          </a:p>
          <a:p>
            <a:r>
              <a:rPr lang="or-IN" sz="2400" b="1" dirty="0"/>
              <a:t>କୁରୁ -  କର</a:t>
            </a:r>
            <a:endParaRPr lang="en-IN" sz="2400" b="1" dirty="0"/>
          </a:p>
          <a:p>
            <a:r>
              <a:rPr lang="or-IN" sz="2400" b="1" dirty="0"/>
              <a:t>ମେ – ମୋର</a:t>
            </a:r>
            <a:endParaRPr lang="en-IN" sz="2400" b="1" dirty="0"/>
          </a:p>
          <a:p>
            <a:r>
              <a:rPr lang="or-IN" sz="2400" b="1" dirty="0"/>
              <a:t>ସର୍ବକାର୍ଯ୍ୟେଷୁ - ସବୁ କାର୍ଯ୍ୟରେ</a:t>
            </a:r>
            <a:endParaRPr lang="en-IN" sz="2400" b="1" dirty="0"/>
          </a:p>
          <a:p>
            <a:r>
              <a:rPr lang="or-IN" sz="2400" b="1" dirty="0"/>
              <a:t>ସର୍ବଦା - ସବୁବେଳେ।</a:t>
            </a:r>
            <a:endParaRPr lang="en-IN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6AEB7-7A92-B8F7-2015-8057AD85C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459" y="603038"/>
            <a:ext cx="2813304" cy="2161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BB005F-9F38-FA7B-02DF-B1B9443FD6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5459" y="2778073"/>
            <a:ext cx="2813304" cy="19824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73BDD9-2783-6866-E40E-465351AD9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459" y="4774545"/>
            <a:ext cx="2813304" cy="170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35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35F94-721A-AB16-2FE0-F7D261E2C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or-IN" sz="6000" b="1" dirty="0">
                <a:solidFill>
                  <a:srgbClr val="C00000"/>
                </a:solidFill>
              </a:rPr>
              <a:t>ଅର୍ଥ</a:t>
            </a:r>
            <a:endParaRPr lang="en-IN" sz="60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E9F08-C91F-C3FB-67A1-D8BC9B5DAA8D}"/>
              </a:ext>
            </a:extLst>
          </p:cNvPr>
          <p:cNvSpPr txBox="1"/>
          <p:nvPr/>
        </p:nvSpPr>
        <p:spPr>
          <a:xfrm>
            <a:off x="1663031" y="1857676"/>
            <a:ext cx="886593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or-IN" sz="3600" dirty="0">
                <a:solidFill>
                  <a:schemeClr val="accent1"/>
                </a:solidFill>
              </a:rPr>
              <a:t>ହେ ବକ୍ରତୁଣ୍ଡ ! ବିଶାଳ ଶରୀର ବିଶିଷ୍ଟ, କୋଟିସୂର୍ଯ୍ୟ ପରି ତେଜ ଥିବା ଦେବତା । ସଦାସର୍ବଦା ମୁଁ କରୁଥିବା ଉତ୍ତମ କାର୍ଯ୍ୟ ପଥରେ ଥିବା ସମସ୍ତ ବାଧାବିଘ୍ନକୁ ହରଣ କରନ୍ତୁ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or-IN" sz="3600" dirty="0">
                <a:solidFill>
                  <a:schemeClr val="accent1"/>
                </a:solidFill>
              </a:rPr>
              <a:t>।</a:t>
            </a:r>
            <a:endParaRPr lang="en-IN" sz="3600" dirty="0">
              <a:solidFill>
                <a:schemeClr val="accent1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91E45C9-96A0-856E-A80D-4B9C311E5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586202"/>
              </p:ext>
            </p:extLst>
          </p:nvPr>
        </p:nvGraphicFramePr>
        <p:xfrm>
          <a:off x="1052945" y="387928"/>
          <a:ext cx="10321637" cy="3962400"/>
        </p:xfrm>
        <a:graphic>
          <a:graphicData uri="http://schemas.openxmlformats.org/drawingml/2006/table">
            <a:tbl>
              <a:tblPr/>
              <a:tblGrid>
                <a:gridCol w="10321637">
                  <a:extLst>
                    <a:ext uri="{9D8B030D-6E8A-4147-A177-3AD203B41FA5}">
                      <a16:colId xmlns:a16="http://schemas.microsoft.com/office/drawing/2014/main" val="2311768059"/>
                    </a:ext>
                  </a:extLst>
                </a:gridCol>
              </a:tblGrid>
              <a:tr h="396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706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751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70C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E4C98-4037-A9D3-D107-9C52610CE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722"/>
            <a:ext cx="10515600" cy="1325563"/>
          </a:xfrm>
        </p:spPr>
        <p:txBody>
          <a:bodyPr/>
          <a:lstStyle/>
          <a:p>
            <a:pPr algn="ctr"/>
            <a:r>
              <a:rPr lang="or-IN" b="1" dirty="0">
                <a:solidFill>
                  <a:srgbClr val="FF0000"/>
                </a:solidFill>
              </a:rPr>
              <a:t>ଗଳ୍ପ କଥନ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D6250-B69E-6E67-69A3-94904FA739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1159795"/>
            <a:ext cx="8191500" cy="5698205"/>
          </a:xfrm>
          <a:prstGeom prst="rect">
            <a:avLst/>
          </a:prstGeom>
        </p:spPr>
      </p:pic>
      <p:pic>
        <p:nvPicPr>
          <p:cNvPr id="5" name="Gajasura final story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C5899751-FDE8-8C63-89FA-C0C1269980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5636" y="378546"/>
            <a:ext cx="1056620" cy="105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4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881BE-8F32-072A-ADD2-424EE1B2D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or-IN" b="1" dirty="0">
                <a:solidFill>
                  <a:srgbClr val="FF0000"/>
                </a:solidFill>
              </a:rPr>
              <a:t>ଖେଳ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B966E5-ED8A-8C0A-B3B7-20EF2E5EECD4}"/>
              </a:ext>
            </a:extLst>
          </p:cNvPr>
          <p:cNvSpPr txBox="1"/>
          <p:nvPr/>
        </p:nvSpPr>
        <p:spPr>
          <a:xfrm>
            <a:off x="3058160" y="1813877"/>
            <a:ext cx="71831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dirty="0" err="1"/>
              <a:t>ସ୍ତୋତ୍ରଟିକୁ</a:t>
            </a:r>
            <a:r>
              <a:rPr lang="en-IN" sz="3200" dirty="0"/>
              <a:t> </a:t>
            </a:r>
            <a:r>
              <a:rPr lang="en-IN" sz="3200" dirty="0" err="1"/>
              <a:t>ଖଣ୍ଡ</a:t>
            </a:r>
            <a:r>
              <a:rPr lang="en-IN" sz="3200" dirty="0"/>
              <a:t> </a:t>
            </a:r>
            <a:r>
              <a:rPr lang="en-IN" sz="3200" dirty="0" err="1"/>
              <a:t>ଖଣ୍ଡ</a:t>
            </a:r>
            <a:r>
              <a:rPr lang="en-IN" sz="3200" dirty="0"/>
              <a:t> </a:t>
            </a:r>
            <a:r>
              <a:rPr lang="en-IN" sz="3200" dirty="0" err="1"/>
              <a:t>କରି</a:t>
            </a:r>
            <a:r>
              <a:rPr lang="en-IN" sz="3200" dirty="0"/>
              <a:t> </a:t>
            </a:r>
            <a:r>
              <a:rPr lang="en-IN" sz="3200" dirty="0" err="1"/>
              <a:t>ଭାଙ୍ଗି</a:t>
            </a:r>
            <a:r>
              <a:rPr lang="en-IN" sz="3200" dirty="0"/>
              <a:t> </a:t>
            </a:r>
            <a:r>
              <a:rPr lang="en-IN" sz="3200" dirty="0" err="1"/>
              <a:t>ପିଲାଙ୍କୁ</a:t>
            </a:r>
            <a:r>
              <a:rPr lang="en-IN" sz="3200" dirty="0"/>
              <a:t> </a:t>
            </a:r>
            <a:r>
              <a:rPr lang="en-IN" sz="3200" dirty="0" err="1"/>
              <a:t>ସଜାଡିବାକୁ</a:t>
            </a:r>
            <a:r>
              <a:rPr lang="en-IN" sz="3200" dirty="0"/>
              <a:t> </a:t>
            </a:r>
            <a:r>
              <a:rPr lang="en-IN" sz="3200" dirty="0" err="1"/>
              <a:t>କହିବା</a:t>
            </a:r>
            <a:r>
              <a:rPr lang="en-IN" sz="3200" dirty="0"/>
              <a:t>।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284AC78-CF24-3CA7-41BA-F1D4D2296373}"/>
              </a:ext>
            </a:extLst>
          </p:cNvPr>
          <p:cNvGraphicFramePr>
            <a:graphicFrameLocks noGrp="1"/>
          </p:cNvGraphicFramePr>
          <p:nvPr/>
        </p:nvGraphicFramePr>
        <p:xfrm>
          <a:off x="983673" y="568036"/>
          <a:ext cx="10183091" cy="4391891"/>
        </p:xfrm>
        <a:graphic>
          <a:graphicData uri="http://schemas.openxmlformats.org/drawingml/2006/table">
            <a:tbl>
              <a:tblPr/>
              <a:tblGrid>
                <a:gridCol w="10183091">
                  <a:extLst>
                    <a:ext uri="{9D8B030D-6E8A-4147-A177-3AD203B41FA5}">
                      <a16:colId xmlns:a16="http://schemas.microsoft.com/office/drawing/2014/main" val="303563165"/>
                    </a:ext>
                  </a:extLst>
                </a:gridCol>
              </a:tblGrid>
              <a:tr h="439189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124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8850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1892A-423A-775C-9E54-25385C22D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or-IN" b="1" dirty="0">
                <a:solidFill>
                  <a:srgbClr val="FF0000"/>
                </a:solidFill>
              </a:rPr>
              <a:t>ଦିବ୍ୟ ସନ୍ଦେଶ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181AD-B1CA-F6DD-B4D9-3A3BE1676A47}"/>
              </a:ext>
            </a:extLst>
          </p:cNvPr>
          <p:cNvSpPr txBox="1"/>
          <p:nvPr/>
        </p:nvSpPr>
        <p:spPr>
          <a:xfrm>
            <a:off x="838200" y="2600960"/>
            <a:ext cx="111912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3200" dirty="0" err="1"/>
              <a:t>ବିନାୟକଙ୍କୁ</a:t>
            </a:r>
            <a:r>
              <a:rPr lang="en-IN" sz="3200" dirty="0"/>
              <a:t> </a:t>
            </a:r>
            <a:r>
              <a:rPr lang="en-IN" sz="3200" dirty="0" err="1"/>
              <a:t>ତୁମର</a:t>
            </a:r>
            <a:r>
              <a:rPr lang="en-IN" sz="3200" dirty="0"/>
              <a:t> </a:t>
            </a:r>
            <a:r>
              <a:rPr lang="en-IN" sz="3200" dirty="0" err="1"/>
              <a:t>ହୃଦୟବାସୀ</a:t>
            </a:r>
            <a:r>
              <a:rPr lang="en-IN" sz="3200" dirty="0"/>
              <a:t> </a:t>
            </a:r>
            <a:r>
              <a:rPr lang="en-IN" sz="3200" dirty="0" err="1"/>
              <a:t>ମନେ</a:t>
            </a:r>
            <a:r>
              <a:rPr lang="en-IN" sz="3200" dirty="0"/>
              <a:t> </a:t>
            </a:r>
            <a:r>
              <a:rPr lang="en-IN" sz="3200" dirty="0" err="1"/>
              <a:t>କର</a:t>
            </a:r>
            <a:r>
              <a:rPr lang="en-IN" sz="3200" dirty="0"/>
              <a:t>  । </a:t>
            </a:r>
            <a:r>
              <a:rPr lang="en-IN" sz="3200" dirty="0" err="1"/>
              <a:t>ଯାହା</a:t>
            </a:r>
            <a:r>
              <a:rPr lang="en-IN" sz="3200" dirty="0"/>
              <a:t> </a:t>
            </a:r>
            <a:r>
              <a:rPr lang="en-IN" sz="3200" dirty="0" err="1"/>
              <a:t>ଖରାପ</a:t>
            </a:r>
            <a:r>
              <a:rPr lang="en-IN" sz="3200" dirty="0"/>
              <a:t>, </a:t>
            </a:r>
            <a:r>
              <a:rPr lang="en-IN" sz="3200" dirty="0" err="1"/>
              <a:t>ସେ</a:t>
            </a:r>
            <a:r>
              <a:rPr lang="en-IN" sz="3200" dirty="0"/>
              <a:t> </a:t>
            </a:r>
            <a:r>
              <a:rPr lang="en-IN" sz="3200" dirty="0" err="1"/>
              <a:t>ବିଷୟ</a:t>
            </a:r>
            <a:r>
              <a:rPr lang="en-IN" sz="3200" dirty="0"/>
              <a:t> </a:t>
            </a:r>
            <a:r>
              <a:rPr lang="en-IN" sz="3200" dirty="0" err="1"/>
              <a:t>ରେ</a:t>
            </a:r>
            <a:r>
              <a:rPr lang="en-IN" sz="3200" dirty="0"/>
              <a:t> </a:t>
            </a:r>
            <a:r>
              <a:rPr lang="en-IN" sz="3200" dirty="0" err="1"/>
              <a:t>ସେ</a:t>
            </a:r>
            <a:r>
              <a:rPr lang="en-IN" sz="3200" dirty="0"/>
              <a:t> </a:t>
            </a:r>
            <a:r>
              <a:rPr lang="en-IN" sz="3200" dirty="0" err="1"/>
              <a:t>ତୁମକୁ</a:t>
            </a:r>
            <a:r>
              <a:rPr lang="en-IN" sz="3200" dirty="0"/>
              <a:t> </a:t>
            </a:r>
            <a:r>
              <a:rPr lang="en-IN" sz="3200" dirty="0" err="1"/>
              <a:t>ନିରନ୍ତର</a:t>
            </a:r>
            <a:r>
              <a:rPr lang="en-IN" sz="3200" dirty="0"/>
              <a:t> </a:t>
            </a:r>
            <a:r>
              <a:rPr lang="en-IN" sz="3200" dirty="0" err="1"/>
              <a:t>ସତର୍କ</a:t>
            </a:r>
            <a:r>
              <a:rPr lang="en-IN" sz="3200" dirty="0"/>
              <a:t> </a:t>
            </a:r>
            <a:r>
              <a:rPr lang="en-IN" sz="3200" dirty="0" err="1"/>
              <a:t>କରାଉଛନ୍ତି</a:t>
            </a:r>
            <a:r>
              <a:rPr lang="en-IN" sz="3200" dirty="0"/>
              <a:t>। </a:t>
            </a:r>
            <a:r>
              <a:rPr lang="en-IN" sz="3200" dirty="0" err="1"/>
              <a:t>ବିବେକ</a:t>
            </a:r>
            <a:r>
              <a:rPr lang="en-IN" sz="3200" dirty="0"/>
              <a:t> </a:t>
            </a:r>
            <a:r>
              <a:rPr lang="en-IN" sz="3200" dirty="0" err="1"/>
              <a:t>ଉପରେ</a:t>
            </a:r>
            <a:r>
              <a:rPr lang="en-IN" sz="3200" dirty="0"/>
              <a:t> </a:t>
            </a:r>
            <a:r>
              <a:rPr lang="en-IN" sz="3200" dirty="0" err="1"/>
              <a:t>ସେ</a:t>
            </a:r>
            <a:r>
              <a:rPr lang="en-IN" sz="3200" dirty="0"/>
              <a:t>   </a:t>
            </a:r>
            <a:r>
              <a:rPr lang="en-IN" sz="3200" dirty="0" err="1"/>
              <a:t>ହିଁ</a:t>
            </a:r>
            <a:r>
              <a:rPr lang="en-IN" sz="3200" dirty="0"/>
              <a:t> </a:t>
            </a:r>
            <a:r>
              <a:rPr lang="en-IN" sz="3200" dirty="0" err="1"/>
              <a:t>ତୁମର</a:t>
            </a:r>
            <a:r>
              <a:rPr lang="en-IN" sz="3200" dirty="0"/>
              <a:t> </a:t>
            </a:r>
            <a:r>
              <a:rPr lang="en-IN" sz="3200" dirty="0" err="1"/>
              <a:t>ପ୍ରଭୁ</a:t>
            </a:r>
            <a:r>
              <a:rPr lang="en-IN" sz="3200" dirty="0"/>
              <a:t>। </a:t>
            </a:r>
            <a:r>
              <a:rPr lang="en-IN" sz="3200" dirty="0" err="1"/>
              <a:t>ତାଙ୍କର</a:t>
            </a:r>
            <a:r>
              <a:rPr lang="en-IN" sz="3200" dirty="0"/>
              <a:t> </a:t>
            </a:r>
            <a:r>
              <a:rPr lang="en-IN" sz="3200" dirty="0" err="1"/>
              <a:t>ନିର୍ଦ୍ଦେଶ</a:t>
            </a:r>
            <a:r>
              <a:rPr lang="en-IN" sz="3200" dirty="0"/>
              <a:t> </a:t>
            </a:r>
            <a:r>
              <a:rPr lang="en-IN" sz="3200" dirty="0" err="1"/>
              <a:t>ପାଳନ</a:t>
            </a:r>
            <a:r>
              <a:rPr lang="en-IN" sz="3200" dirty="0"/>
              <a:t> </a:t>
            </a:r>
            <a:r>
              <a:rPr lang="en-IN" sz="3200" dirty="0" err="1"/>
              <a:t>କର</a:t>
            </a:r>
            <a:r>
              <a:rPr lang="en-IN" sz="3200" dirty="0"/>
              <a:t> ,  </a:t>
            </a:r>
            <a:r>
              <a:rPr lang="en-IN" sz="3200" dirty="0" err="1"/>
              <a:t>ତାହା</a:t>
            </a:r>
            <a:r>
              <a:rPr lang="en-IN" sz="3200" dirty="0"/>
              <a:t> </a:t>
            </a:r>
            <a:r>
              <a:rPr lang="en-IN" sz="3200" dirty="0" err="1"/>
              <a:t>ତୁମର</a:t>
            </a:r>
            <a:r>
              <a:rPr lang="en-IN" sz="3200" dirty="0"/>
              <a:t> </a:t>
            </a:r>
            <a:r>
              <a:rPr lang="en-IN" sz="3200" dirty="0" err="1"/>
              <a:t>ସର୍ବୋଚ୍ଚ</a:t>
            </a:r>
            <a:r>
              <a:rPr lang="en-IN" sz="3200" dirty="0"/>
              <a:t> </a:t>
            </a:r>
            <a:r>
              <a:rPr lang="en-IN" sz="3200" dirty="0" err="1"/>
              <a:t>ରକ୍ଷା</a:t>
            </a:r>
            <a:r>
              <a:rPr lang="en-IN" sz="3200" dirty="0"/>
              <a:t> </a:t>
            </a:r>
            <a:r>
              <a:rPr lang="en-IN" sz="3200" dirty="0" err="1"/>
              <a:t>କବଚ</a:t>
            </a:r>
            <a:r>
              <a:rPr lang="en-IN" sz="3200" dirty="0"/>
              <a:t> </a:t>
            </a:r>
            <a:r>
              <a:rPr lang="en-IN" sz="3200" dirty="0" err="1"/>
              <a:t>ହେବ</a:t>
            </a:r>
            <a:r>
              <a:rPr lang="en-IN" sz="3200" dirty="0"/>
              <a:t>। (୨୯. ୦୮. ୧୯୯୫)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2D3F306-E0CF-CF5B-DB9C-DE5CBD676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0017777"/>
              </p:ext>
            </p:extLst>
          </p:nvPr>
        </p:nvGraphicFramePr>
        <p:xfrm>
          <a:off x="720436" y="365125"/>
          <a:ext cx="11166764" cy="5481493"/>
        </p:xfrm>
        <a:graphic>
          <a:graphicData uri="http://schemas.openxmlformats.org/drawingml/2006/table">
            <a:tbl>
              <a:tblPr/>
              <a:tblGrid>
                <a:gridCol w="11166764">
                  <a:extLst>
                    <a:ext uri="{9D8B030D-6E8A-4147-A177-3AD203B41FA5}">
                      <a16:colId xmlns:a16="http://schemas.microsoft.com/office/drawing/2014/main" val="2146246594"/>
                    </a:ext>
                  </a:extLst>
                </a:gridCol>
              </a:tblGrid>
              <a:tr h="548149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76200" cmpd="sng">
                      <a:solidFill>
                        <a:schemeClr val="tx1"/>
                      </a:solidFill>
                      <a:prstDash val="solid"/>
                    </a:lnL>
                    <a:lnR w="76200" cmpd="sng">
                      <a:solidFill>
                        <a:schemeClr val="tx1"/>
                      </a:solidFill>
                      <a:prstDash val="solid"/>
                    </a:lnR>
                    <a:lnT w="76200" cmpd="sng">
                      <a:solidFill>
                        <a:schemeClr val="tx1"/>
                      </a:solidFill>
                      <a:prstDash val="solid"/>
                    </a:lnT>
                    <a:lnB w="762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044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4226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BB5F6-418E-5CED-E516-2EAE937E0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or-IN" b="1" dirty="0">
                <a:solidFill>
                  <a:srgbClr val="FF0000"/>
                </a:solidFill>
              </a:rPr>
              <a:t>ଗଣେଶଙ୍କର ଏକ ପ୍ରାର୍ଥନା ଶୁଣିବା ଆସ</a:t>
            </a:r>
            <a:r>
              <a:rPr lang="or-IN" dirty="0">
                <a:solidFill>
                  <a:srgbClr val="FF0000"/>
                </a:solidFill>
              </a:rPr>
              <a:t>।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00BE9-18EA-0D0F-DEDA-6F54B82C63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or-IN" dirty="0"/>
              <a:t>ହାତୀ ପରିକା ମୁହଁ ଯାହାର        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              </a:t>
            </a:r>
            <a:r>
              <a:rPr lang="or-IN" dirty="0"/>
              <a:t>କୁଲା ପରିକା କାନ</a:t>
            </a:r>
            <a:endParaRPr lang="en-IN" dirty="0"/>
          </a:p>
          <a:p>
            <a:pPr marL="0" indent="0">
              <a:buNone/>
            </a:pPr>
            <a:r>
              <a:rPr lang="or-IN" dirty="0"/>
              <a:t>ଅଗ୍ରପୂଜ୍ୟ ସେ ସବୁରି ଦେବ      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                </a:t>
            </a:r>
            <a:r>
              <a:rPr lang="or-IN" dirty="0"/>
              <a:t>ନାମ ତା ଗଜାନନ।</a:t>
            </a:r>
            <a:endParaRPr lang="en-IN" dirty="0"/>
          </a:p>
          <a:p>
            <a:pPr marL="0" indent="0">
              <a:buNone/>
            </a:pPr>
            <a:r>
              <a:rPr lang="or-IN"/>
              <a:t>ସୁରୂଜ ପରି </a:t>
            </a:r>
            <a:r>
              <a:rPr lang="or-IN" dirty="0"/>
              <a:t>ଚମକ ତେଜ      </a:t>
            </a:r>
            <a:endParaRPr lang="en-IN" dirty="0"/>
          </a:p>
          <a:p>
            <a:pPr marL="0" indent="0">
              <a:buNone/>
            </a:pPr>
            <a:r>
              <a:rPr lang="or-IN" dirty="0"/>
              <a:t> </a:t>
            </a:r>
            <a:r>
              <a:rPr lang="en-IN" dirty="0"/>
              <a:t>                     </a:t>
            </a:r>
            <a:r>
              <a:rPr lang="or-IN" dirty="0"/>
              <a:t>ବିଘ୍ନ ନାଶନ ସେହି </a:t>
            </a:r>
            <a:endParaRPr lang="en-IN" dirty="0"/>
          </a:p>
          <a:p>
            <a:pPr marL="0" indent="0">
              <a:buNone/>
            </a:pPr>
            <a:r>
              <a:rPr lang="or-IN" dirty="0"/>
              <a:t>ସବୁ କାମରେ ସବୁଜାଗାରେ       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                </a:t>
            </a:r>
            <a:r>
              <a:rPr lang="or-IN" dirty="0"/>
              <a:t>ଆଗ ସେ ପୂଜା ପାଇ।</a:t>
            </a:r>
            <a:endParaRPr lang="en-IN" dirty="0"/>
          </a:p>
          <a:p>
            <a:pPr marL="0" indent="0">
              <a:buNone/>
            </a:pPr>
            <a:r>
              <a:rPr lang="or-IN" dirty="0"/>
              <a:t>ମାତା ପାର୍ବତୀ ପିତା ଶଙ୍କର     </a:t>
            </a:r>
            <a:r>
              <a:rPr lang="en-IN" dirty="0"/>
              <a:t>  </a:t>
            </a:r>
          </a:p>
          <a:p>
            <a:pPr marL="0" indent="0">
              <a:buNone/>
            </a:pPr>
            <a:r>
              <a:rPr lang="en-IN" dirty="0"/>
              <a:t>                     </a:t>
            </a:r>
            <a:r>
              <a:rPr lang="or-IN" dirty="0"/>
              <a:t>କୂଳ ନନ୍ଦନ ରୂପେ</a:t>
            </a:r>
            <a:endParaRPr lang="en-IN" dirty="0"/>
          </a:p>
          <a:p>
            <a:pPr marL="0" indent="0">
              <a:buNone/>
            </a:pPr>
            <a:r>
              <a:rPr lang="or-IN" dirty="0"/>
              <a:t>ଭାଦ୍ରବ ମାସ କୃଷ୍ଣ ପକ୍ଷରେ     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                </a:t>
            </a:r>
            <a:r>
              <a:rPr lang="or-IN" dirty="0"/>
              <a:t>ଜନମି ଥିଲେ ଭବେ।</a:t>
            </a:r>
            <a:endParaRPr lang="en-IN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245A9-B78D-8D63-8AB5-70A52F7BE54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or-IN" dirty="0"/>
              <a:t>କରିଲେ ପୂଜା ମାତା ପିତାଙ୍କୁ    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             </a:t>
            </a:r>
            <a:r>
              <a:rPr lang="or-IN" dirty="0"/>
              <a:t> ବଡ଼ ଦେବତା ଆମ</a:t>
            </a:r>
            <a:r>
              <a:rPr lang="en-IN" dirty="0"/>
              <a:t> </a:t>
            </a:r>
          </a:p>
          <a:p>
            <a:pPr marL="0" indent="0">
              <a:buNone/>
            </a:pPr>
            <a:r>
              <a:rPr lang="or-IN" dirty="0"/>
              <a:t>ଚାରିପାଖରେ ଘୂରି ବୁଲିଲେ      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              </a:t>
            </a:r>
            <a:r>
              <a:rPr lang="or-IN" dirty="0"/>
              <a:t>ସବୁଠୁ ବଡ଼ ଧାମ।</a:t>
            </a:r>
            <a:endParaRPr lang="en-IN" dirty="0"/>
          </a:p>
          <a:p>
            <a:pPr marL="0" indent="0">
              <a:buNone/>
            </a:pPr>
            <a:r>
              <a:rPr lang="or-IN" dirty="0"/>
              <a:t>ବସିଲେ ଲେଖି ମହାଭାରତ     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            </a:t>
            </a:r>
            <a:r>
              <a:rPr lang="or-IN" dirty="0"/>
              <a:t> ଲେଖନୀ ଧରି ସେତ</a:t>
            </a:r>
            <a:endParaRPr lang="en-IN" dirty="0"/>
          </a:p>
          <a:p>
            <a:pPr marL="0" indent="0">
              <a:buNone/>
            </a:pPr>
            <a:r>
              <a:rPr lang="or-IN" dirty="0"/>
              <a:t>ଭାଙ୍ଗିଲା ଯେବେ ଲେଖନୀ ମୁନ      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             </a:t>
            </a:r>
            <a:r>
              <a:rPr lang="or-IN" dirty="0"/>
              <a:t>ଲେଖିଲେ ଭାଙ୍ଗି ଦାନ୍ତ।</a:t>
            </a:r>
            <a:endParaRPr lang="en-IN" dirty="0"/>
          </a:p>
          <a:p>
            <a:pPr marL="0" indent="0">
              <a:buNone/>
            </a:pPr>
            <a:r>
              <a:rPr lang="or-IN" dirty="0"/>
              <a:t>ବିଘ୍ନ ହରତା ବିଦ୍ୟା ପ୍ରଦାତା       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            </a:t>
            </a:r>
            <a:r>
              <a:rPr lang="or-IN" dirty="0"/>
              <a:t>ଗଣେଶ ପ୍ରଭୁ ଆମ</a:t>
            </a:r>
            <a:endParaRPr lang="en-IN" dirty="0"/>
          </a:p>
          <a:p>
            <a:pPr marL="0" indent="0">
              <a:buNone/>
            </a:pPr>
            <a:r>
              <a:rPr lang="or-IN" dirty="0"/>
              <a:t>ପାଦରେ ତୁମ କରେ ପ୍ରଣାମ      </a:t>
            </a:r>
            <a:endParaRPr lang="en-IN" dirty="0"/>
          </a:p>
          <a:p>
            <a:pPr marL="0" indent="0">
              <a:buNone/>
            </a:pPr>
            <a:r>
              <a:rPr lang="en-IN" dirty="0"/>
              <a:t>                 </a:t>
            </a:r>
            <a:r>
              <a:rPr lang="or-IN" dirty="0"/>
              <a:t> ଆଶିଷ ଢ଼ାଳି ଦିଅ।</a:t>
            </a:r>
            <a:endParaRPr lang="en-IN" dirty="0"/>
          </a:p>
        </p:txBody>
      </p:sp>
      <p:pic>
        <p:nvPicPr>
          <p:cNvPr id="5" name="Ganesha prathana final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88A51BE8-6F1E-D4F0-0FE9-BEAA7253D5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100" y="0"/>
            <a:ext cx="1708242" cy="1708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D860CE-42D5-1462-95AC-C58161506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584" y="165100"/>
            <a:ext cx="2502521" cy="2717800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B991059-09DC-16F6-F101-E23FCE201A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9774987"/>
              </p:ext>
            </p:extLst>
          </p:nvPr>
        </p:nvGraphicFramePr>
        <p:xfrm>
          <a:off x="540327" y="1524000"/>
          <a:ext cx="4087091" cy="5209309"/>
        </p:xfrm>
        <a:graphic>
          <a:graphicData uri="http://schemas.openxmlformats.org/drawingml/2006/table">
            <a:tbl>
              <a:tblPr/>
              <a:tblGrid>
                <a:gridCol w="4087091">
                  <a:extLst>
                    <a:ext uri="{9D8B030D-6E8A-4147-A177-3AD203B41FA5}">
                      <a16:colId xmlns:a16="http://schemas.microsoft.com/office/drawing/2014/main" val="2471969808"/>
                    </a:ext>
                  </a:extLst>
                </a:gridCol>
              </a:tblGrid>
              <a:tr h="520930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6968603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66B9165-D230-3919-987E-CB1D326236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888904"/>
              </p:ext>
            </p:extLst>
          </p:nvPr>
        </p:nvGraphicFramePr>
        <p:xfrm>
          <a:off x="5638800" y="1510144"/>
          <a:ext cx="3976255" cy="5223165"/>
        </p:xfrm>
        <a:graphic>
          <a:graphicData uri="http://schemas.openxmlformats.org/drawingml/2006/table">
            <a:tbl>
              <a:tblPr/>
              <a:tblGrid>
                <a:gridCol w="3976255">
                  <a:extLst>
                    <a:ext uri="{9D8B030D-6E8A-4147-A177-3AD203B41FA5}">
                      <a16:colId xmlns:a16="http://schemas.microsoft.com/office/drawing/2014/main" val="304051210"/>
                    </a:ext>
                  </a:extLst>
                </a:gridCol>
              </a:tblGrid>
              <a:tr h="52231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28575" cmpd="sng">
                      <a:solidFill>
                        <a:schemeClr val="tx1"/>
                      </a:solidFill>
                      <a:prstDash val="solid"/>
                    </a:lnL>
                    <a:lnR w="28575" cmpd="sng">
                      <a:solidFill>
                        <a:schemeClr val="tx1"/>
                      </a:solidFill>
                      <a:prstDash val="solid"/>
                    </a:lnR>
                    <a:lnT w="28575" cmpd="sng">
                      <a:solidFill>
                        <a:schemeClr val="tx1"/>
                      </a:solidFill>
                      <a:prstDash val="solid"/>
                    </a:lnT>
                    <a:lnB w="28575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15199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308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379</Words>
  <Application>Microsoft Office PowerPoint</Application>
  <PresentationFormat>Widescreen</PresentationFormat>
  <Paragraphs>73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ବକ୍ରତୁଣ୍ଡ ମହାକାୟ....</vt:lpstr>
      <vt:lpstr>ପ୍ରାରମ୍ଭିକ ପ୍ରଶ୍ନ</vt:lpstr>
      <vt:lpstr>ସ୍ତୋତ୍ର ଗାନ</vt:lpstr>
      <vt:lpstr>ଶଦ୍ଦାର୍ଥ</vt:lpstr>
      <vt:lpstr>ଅର୍ଥ</vt:lpstr>
      <vt:lpstr>ଗଳ୍ପ କଥନ</vt:lpstr>
      <vt:lpstr>ଖେଳ</vt:lpstr>
      <vt:lpstr>ଦିବ୍ୟ ସନ୍ଦେଶ</vt:lpstr>
      <vt:lpstr>ଗଣେଶଙ୍କର ଏକ ପ୍ରାର୍ଥନା ଶୁଣିବା ଆସ।</vt:lpstr>
      <vt:lpstr>କେତେକ ପ୍ରଶ୍ନ</vt:lpstr>
      <vt:lpstr>ରୂପ ଧ୍ୟାନ</vt:lpstr>
      <vt:lpstr> ସାଈରାମ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ବକ୍ରତୁଣ୍ଡ ମହାକାୟ....</dc:title>
  <dc:creator>abruti mishra</dc:creator>
  <cp:lastModifiedBy>surekha parhi</cp:lastModifiedBy>
  <cp:revision>22</cp:revision>
  <dcterms:created xsi:type="dcterms:W3CDTF">2023-06-26T13:41:45Z</dcterms:created>
  <dcterms:modified xsi:type="dcterms:W3CDTF">2023-07-01T10:17:04Z</dcterms:modified>
</cp:coreProperties>
</file>