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13T03:38:30.541"/>
    </inkml:context>
    <inkml:brush xml:id="br0">
      <inkml:brushProperty name="width" value="0.05" units="cm"/>
      <inkml:brushProperty name="height" value="0.05" units="cm"/>
    </inkml:brush>
  </inkml:definitions>
  <inkml:trace contextRef="#ctx0" brushRef="#br0">112 142 24575,'-1'-3'0,"1"1"0,-1-1 0,1 1 0,0-1 0,0 1 0,0-1 0,1-4 0,0 0 0,-1 4 0,-1-5 0,1 0 0,1-1 0,0 1 0,0 0 0,3-12 0,-3 18 0,0 0 0,0-1 0,0 1 0,0 0 0,0 0 0,0 1 0,0-1 0,1 0 0,-1 0 0,1 1 0,-1-1 0,1 1 0,0-1 0,0 1 0,0 0 0,0-1 0,0 1 0,0 0 0,0 0 0,0 1 0,0-1 0,0 0 0,0 1 0,0-1 0,4 1 0,-5-1 0,1 1 0,0 0 0,-1 0 0,1 0 0,0 0 0,0 0 0,-1 0 0,1 0 0,0 1 0,-1-1 0,1 1 0,0-1 0,-1 1 0,1 0 0,-1 0 0,1-1 0,-1 1 0,1 0 0,1 2 0,-1-1 0,0 1 0,0-1 0,0 0 0,-1 1 0,1 0 0,-1-1 0,0 1 0,0 0 0,0-1 0,1 6 0,1 5 0,-1 1 0,-1-1 0,0 27 0,-1-34 0,0 16 0,0-12 0,0 1 0,0-1 0,-1 0 0,0 1 0,-3 10 0,3-18 0,0-1 0,0 1 0,0-1 0,0 0 0,0 1 0,-1-1 0,1 0 0,-1 0 0,1 0 0,-1 0 0,0 0 0,0 0 0,0 0 0,0-1 0,0 1 0,0 0 0,0-1 0,-1 0 0,1 0 0,-1 0 0,1 0 0,0 0 0,-1 0 0,0 0 0,-2 0 0,-1-1 0,1 1 0,-1 0 0,1-1 0,-1 0 0,0-1 0,1 1 0,-1-1 0,1 0 0,-1 0 0,1-1 0,-1 0 0,1 0 0,0 0 0,0 0 0,0-1 0,0 0 0,0 0 0,1 0 0,-6-5 0,5 3 0,1 0 0,-1 0 0,1 0 0,-1-1 0,2 0 0,-1 0 0,1 0 0,0 0 0,0 0 0,0-1 0,1 1 0,0-1 0,0 1 0,1-1 0,-1-9 0,2 11 0,-2-6 0,1 0 0,1 0 0,0 0 0,1-1 0,2-11 0,-2 20 0,-1 0 0,1 1 0,0-1 0,0 1 0,0-1 0,0 1 0,1 0 0,-1-1 0,1 1 0,-1 0 0,1 0 0,0 0 0,0 0 0,0 0 0,0 0 0,0 1 0,0-1 0,0 1 0,1-1 0,-1 1 0,1 0 0,-1 0 0,1 0 0,-1 0 0,1 0 0,4 0 0,5-1 0,0 0 0,0 1 0,0 0 0,0 1 0,1 0 0,11 2 0,-21-1 0,0-1 0,0 1 0,0 0 0,1-1 0,-1 1 0,0 0 0,-1 1 0,1-1 0,0 1 0,0-1 0,-1 1 0,1 0 0,0 0 0,-1 0 0,0 0 0,1 0 0,-1 1 0,0-1 0,0 1 0,-1-1 0,1 1 0,0 0 0,-1-1 0,0 1 0,1 0 0,-1 0 0,1 5 0,0 4 0,-1-1 0,1 1 0,-2 0 0,0 0 0,0 0 0,-1 0 0,-1 0 0,0-1 0,0 1 0,-8 20 0,9-30 0,0 0 0,0 1 0,0-1 0,0 0 0,-1 0 0,1 0 0,-1-1 0,1 1 0,-1 0 0,0 0 0,0-1 0,0 1 0,0-1 0,0 0 0,0 1 0,0-1 0,0 0 0,0 0 0,-1-1 0,1 1 0,0 0 0,-1-1 0,1 1 0,-1-1 0,1 0 0,0 0 0,-1 0 0,1 0 0,-4 0 0,3-1 0,0 0 0,0 0 0,0 0 0,0 0 0,0 0 0,0-1 0,0 1 0,1-1 0,-1 0 0,1 1 0,-1-1 0,1-1 0,-1 1 0,1 0 0,0 0 0,0-1 0,0 0 0,0 1 0,1-1 0,-1 0 0,-1-5 0,0 2 0,2-1 0,-1 1 0,1-1 0,0 1 0,0-1 0,1 1 0,-1-1 0,2-11 0,0 15 0,-1 0 0,0 0 0,1 0 0,0 0 0,0 0 0,0 1 0,0-1 0,0 0 0,0 0 0,1 1 0,-1-1 0,1 0 0,0 1 0,0 0 0,0-1 0,0 1 0,0 0 0,0 0 0,1 0 0,4-3 0,-6 5 11,0-1-1,0 1 0,0 0 1,0-1-1,0 1 0,0 0 1,0-1-1,0 1 0,0 0 1,0 0-1,0 0 0,0 0 1,0 0-1,0 0 0,0 0 1,0 0-1,0 1 0,0-1 1,0 0-1,-1 0 0,1 1 1,0-1-1,0 1 0,0-1 1,0 1-1,0-1 1,0 1-1,-1 0 0,1-1 1,0 1-1,-1 0 0,2 0 1,0 2-201,0 0 0,-1 0 1,1 0-1,-1 0 0,1 0 1,-1 0-1,0 0 1,1 5-1,1 12-6636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13T03:39:10.122"/>
    </inkml:context>
    <inkml:brush xml:id="br0">
      <inkml:brushProperty name="width" value="0.05" units="cm"/>
      <inkml:brushProperty name="height" value="0.05" units="cm"/>
    </inkml:brush>
  </inkml:definitions>
  <inkml:trace contextRef="#ctx0" brushRef="#br0">264 221 24575,'-3'0'0,"1"1"0,0-1 0,-1 0 0,1 0 0,0 0 0,-1 0 0,1 0 0,-3-1 0,2 0 0,-15-3 0,1-1 0,-1-1 0,1 0 0,0-1 0,-22-14 0,22 13 0,0-2 0,1 0 0,-25-21 0,40 30 0,-1 0 0,1-1 0,-1 1 0,1-1 0,-1 1 0,1-1 0,0 0 0,0 1 0,-1-1 0,1 0 0,0 0 0,1 0 0,-1 0 0,0 0 0,1 0 0,-1 0 0,1 0 0,-1 0 0,1 0 0,0 0 0,0 0 0,0-1 0,0 1 0,1 0 0,-1 0 0,0 0 0,1 0 0,-1 0 0,1 0 0,0 0 0,0 0 0,0 0 0,1-2 0,1 1 0,0-1 0,-1 1 0,2 0 0,-1 0 0,0 1 0,0-1 0,1 1 0,-1-1 0,1 1 0,0 0 0,0 1 0,0-1 0,0 0 0,0 1 0,7-1 0,1-1 0,0 1 0,0 1 0,0 0 0,0 1 0,0 0 0,1 1 0,-1 0 0,0 1 0,13 3 0,-22-3 0,-1-1 0,1 1 0,-1-1 0,1 1 0,-1 0 0,0 0 0,0 0 0,0 0 0,0 0 0,0 1 0,-1-1 0,1 1 0,0-1 0,-1 1 0,0-1 0,0 1 0,0 0 0,0 0 0,0-1 0,-1 1 0,1 0 0,0 4 0,0 8 0,0 1 0,-1-1 0,-2 17 0,1-11 0,1-17 0,-1 1 0,1-1 0,-1 1 0,0 0 0,0-1 0,0 1 0,0-1 0,-1 0 0,0 1 0,1-1 0,-2 0 0,-3 6 0,4-7 0,-1-1 0,1 0 0,0 0 0,-1 0 0,1-1 0,-1 1 0,0-1 0,1 1 0,-1-1 0,0 0 0,0 0 0,0 0 0,0 0 0,0 0 0,0-1 0,0 0 0,0 1 0,0-1 0,-6-1 0,6 1 0,0 0 0,1-1 0,-1 1 0,1-1 0,-1 1 0,1-1 0,-1 0 0,1 0 0,-1 0 0,1-1 0,0 1 0,-1 0 0,1-1 0,0 0 0,0 1 0,0-1 0,1 0 0,-1 0 0,0 0 0,1 0 0,-1 0 0,1-1 0,-1 1 0,1 0 0,0-1 0,0 1 0,0-1 0,1 1 0,-1-1 0,0-4 0,-2-8 0,2-1 0,0 1 0,0 0 0,3-18 0,-2 18 0,0 10 0,0 1 0,1-1 0,-1 1 0,1 0 0,0-1 0,0 1 0,0 0 0,1-1 0,0 1 0,-1 0 0,1 0 0,1 0 0,2-4 0,-3 6 0,0 0 0,1 0 0,-1 0 0,1 0 0,-1 0 0,1 1 0,0-1 0,0 1 0,0 0 0,0 0 0,0 0 0,0 0 0,0 0 0,0 0 0,0 1 0,0 0 0,0 0 0,0-1 0,5 2 0,-5-1 0,-1 0 0,1 1 0,0-1 0,-1 1 0,1 0 0,-1 0 0,1 0 0,-1 0 0,0 0 0,1 0 0,-1 0 0,0 1 0,0-1 0,0 1 0,0 0 0,0 0 0,0 0 0,0 0 0,-1 0 0,1 0 0,-1 0 0,1 0 0,-1 0 0,0 1 0,0-1 0,0 1 0,0-1 0,0 1 0,0 2 0,1 5 0,0-1 0,-1 1 0,0 0 0,-1 0 0,0 0 0,-2 15 0,2-22 0,-1 1 0,0 0 0,0-1 0,-1 1 0,1-1 0,-1 1 0,0-1 0,0 0 0,0 0 0,0 0 0,0 0 0,-1 0 0,1 0 0,-1 0 0,0-1 0,0 1 0,0-1 0,0 0 0,0 0 0,-1 0 0,-3 1 0,0 1 0,-1-1 0,1-1 0,-1 1 0,0-1 0,0 0 0,0-1 0,0 0 0,-16 0 0,22-1 0,0 0 0,-1-1 0,1 1 0,0 0 0,0-1 0,-1 0 0,1 0 0,0 0 0,0 0 0,0 0 0,0 0 0,0 0 0,0-1 0,0 1 0,1 0 0,-1-1 0,0 0 0,-1-2 0,0 0 0,1 1 0,0-1 0,0 1 0,0-1 0,0 0 0,1 0 0,0 0 0,0 0 0,0 0 0,-1-5 0,2 5 0,-1 1 0,1-1 0,0 1 0,-1-1 0,2 1 0,-1-1 0,0 0 0,1 1 0,-1-1 0,1 1 0,0-1 0,1 1 0,-1 0 0,0-1 0,1 1 0,0 0 0,0 0 0,0 0 0,0 0 0,0 0 0,0 1 0,1-1 0,-1 1 0,1-1 0,5-2 0,0 2-105,0 0 0,0 1 0,0 0 0,1 1 0,-1 0 0,0 0 0,1 1 0,-1 0 0,1 0 0,-1 1 0,0 0 0,16 4 0,-5 2-6721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13T03:41:55.734"/>
    </inkml:context>
    <inkml:brush xml:id="br0">
      <inkml:brushProperty name="width" value="0.05" units="cm"/>
      <inkml:brushProperty name="height" value="0.05" units="cm"/>
    </inkml:brush>
  </inkml:definitions>
  <inkml:trace contextRef="#ctx0" brushRef="#br0">0 0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67C7A-2B22-979D-0889-8E49F1F109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2D4F4B8-4A58-A5C3-6F99-23CE539D14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3C11EF4-868A-FDE1-51B7-8C17896B9743}"/>
              </a:ext>
            </a:extLst>
          </p:cNvPr>
          <p:cNvSpPr>
            <a:spLocks noGrp="1"/>
          </p:cNvSpPr>
          <p:nvPr>
            <p:ph type="dt" sz="half" idx="10"/>
          </p:nvPr>
        </p:nvSpPr>
        <p:spPr/>
        <p:txBody>
          <a:bodyPr/>
          <a:lstStyle/>
          <a:p>
            <a:fld id="{5D52ACB9-7618-4C73-98F4-52B80A2C9B9F}" type="datetimeFigureOut">
              <a:rPr lang="en-IN" smtClean="0"/>
              <a:t>13-07-2023</a:t>
            </a:fld>
            <a:endParaRPr lang="en-IN"/>
          </a:p>
        </p:txBody>
      </p:sp>
      <p:sp>
        <p:nvSpPr>
          <p:cNvPr id="5" name="Footer Placeholder 4">
            <a:extLst>
              <a:ext uri="{FF2B5EF4-FFF2-40B4-BE49-F238E27FC236}">
                <a16:creationId xmlns:a16="http://schemas.microsoft.com/office/drawing/2014/main" id="{E5C4FD0D-84CC-9B01-5578-EA04E2F95F9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142BD9A-0239-49AA-1C57-1F1F4DAC9D96}"/>
              </a:ext>
            </a:extLst>
          </p:cNvPr>
          <p:cNvSpPr>
            <a:spLocks noGrp="1"/>
          </p:cNvSpPr>
          <p:nvPr>
            <p:ph type="sldNum" sz="quarter" idx="12"/>
          </p:nvPr>
        </p:nvSpPr>
        <p:spPr/>
        <p:txBody>
          <a:bodyPr/>
          <a:lstStyle/>
          <a:p>
            <a:fld id="{FCA6BE7F-3825-47AB-BFD0-24055BEB41E2}" type="slidenum">
              <a:rPr lang="en-IN" smtClean="0"/>
              <a:t>‹#›</a:t>
            </a:fld>
            <a:endParaRPr lang="en-IN"/>
          </a:p>
        </p:txBody>
      </p:sp>
    </p:spTree>
    <p:extLst>
      <p:ext uri="{BB962C8B-B14F-4D97-AF65-F5344CB8AC3E}">
        <p14:creationId xmlns:p14="http://schemas.microsoft.com/office/powerpoint/2010/main" val="124169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1D0C5-B231-1A8E-3AB0-E24E6EB08D7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D1D797A-E826-8CCA-DE63-ECD97C25B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7F39A41-CAE4-7299-DA32-A7AFB0FC01BD}"/>
              </a:ext>
            </a:extLst>
          </p:cNvPr>
          <p:cNvSpPr>
            <a:spLocks noGrp="1"/>
          </p:cNvSpPr>
          <p:nvPr>
            <p:ph type="dt" sz="half" idx="10"/>
          </p:nvPr>
        </p:nvSpPr>
        <p:spPr/>
        <p:txBody>
          <a:bodyPr/>
          <a:lstStyle/>
          <a:p>
            <a:fld id="{5D52ACB9-7618-4C73-98F4-52B80A2C9B9F}" type="datetimeFigureOut">
              <a:rPr lang="en-IN" smtClean="0"/>
              <a:t>13-07-2023</a:t>
            </a:fld>
            <a:endParaRPr lang="en-IN"/>
          </a:p>
        </p:txBody>
      </p:sp>
      <p:sp>
        <p:nvSpPr>
          <p:cNvPr id="5" name="Footer Placeholder 4">
            <a:extLst>
              <a:ext uri="{FF2B5EF4-FFF2-40B4-BE49-F238E27FC236}">
                <a16:creationId xmlns:a16="http://schemas.microsoft.com/office/drawing/2014/main" id="{24497BF1-1F06-CB25-7230-E59EC4A18AA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01752D0-02C2-0BD4-3BD7-FF2FE7214D6D}"/>
              </a:ext>
            </a:extLst>
          </p:cNvPr>
          <p:cNvSpPr>
            <a:spLocks noGrp="1"/>
          </p:cNvSpPr>
          <p:nvPr>
            <p:ph type="sldNum" sz="quarter" idx="12"/>
          </p:nvPr>
        </p:nvSpPr>
        <p:spPr/>
        <p:txBody>
          <a:bodyPr/>
          <a:lstStyle/>
          <a:p>
            <a:fld id="{FCA6BE7F-3825-47AB-BFD0-24055BEB41E2}" type="slidenum">
              <a:rPr lang="en-IN" smtClean="0"/>
              <a:t>‹#›</a:t>
            </a:fld>
            <a:endParaRPr lang="en-IN"/>
          </a:p>
        </p:txBody>
      </p:sp>
    </p:spTree>
    <p:extLst>
      <p:ext uri="{BB962C8B-B14F-4D97-AF65-F5344CB8AC3E}">
        <p14:creationId xmlns:p14="http://schemas.microsoft.com/office/powerpoint/2010/main" val="1157848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1CD718-2C41-9A4C-275C-9FE5CD49D9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93D29EC-6A78-7D24-D5C4-FB60E9BD0C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9BF0EFD-93AC-EF3E-3777-CA36A50EC1CB}"/>
              </a:ext>
            </a:extLst>
          </p:cNvPr>
          <p:cNvSpPr>
            <a:spLocks noGrp="1"/>
          </p:cNvSpPr>
          <p:nvPr>
            <p:ph type="dt" sz="half" idx="10"/>
          </p:nvPr>
        </p:nvSpPr>
        <p:spPr/>
        <p:txBody>
          <a:bodyPr/>
          <a:lstStyle/>
          <a:p>
            <a:fld id="{5D52ACB9-7618-4C73-98F4-52B80A2C9B9F}" type="datetimeFigureOut">
              <a:rPr lang="en-IN" smtClean="0"/>
              <a:t>13-07-2023</a:t>
            </a:fld>
            <a:endParaRPr lang="en-IN"/>
          </a:p>
        </p:txBody>
      </p:sp>
      <p:sp>
        <p:nvSpPr>
          <p:cNvPr id="5" name="Footer Placeholder 4">
            <a:extLst>
              <a:ext uri="{FF2B5EF4-FFF2-40B4-BE49-F238E27FC236}">
                <a16:creationId xmlns:a16="http://schemas.microsoft.com/office/drawing/2014/main" id="{2CBD4EF7-C6CE-167C-7968-39E26EC927E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B0D501C-1303-41A9-491E-9644F1CE8201}"/>
              </a:ext>
            </a:extLst>
          </p:cNvPr>
          <p:cNvSpPr>
            <a:spLocks noGrp="1"/>
          </p:cNvSpPr>
          <p:nvPr>
            <p:ph type="sldNum" sz="quarter" idx="12"/>
          </p:nvPr>
        </p:nvSpPr>
        <p:spPr/>
        <p:txBody>
          <a:bodyPr/>
          <a:lstStyle/>
          <a:p>
            <a:fld id="{FCA6BE7F-3825-47AB-BFD0-24055BEB41E2}" type="slidenum">
              <a:rPr lang="en-IN" smtClean="0"/>
              <a:t>‹#›</a:t>
            </a:fld>
            <a:endParaRPr lang="en-IN"/>
          </a:p>
        </p:txBody>
      </p:sp>
    </p:spTree>
    <p:extLst>
      <p:ext uri="{BB962C8B-B14F-4D97-AF65-F5344CB8AC3E}">
        <p14:creationId xmlns:p14="http://schemas.microsoft.com/office/powerpoint/2010/main" val="350487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E558F-AF7C-3708-CA25-A3EBD92C938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F9485C4-B4EC-E55A-B0EC-DB114C6AE3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446C7A4-4716-0A15-5DBB-7D57C81350F1}"/>
              </a:ext>
            </a:extLst>
          </p:cNvPr>
          <p:cNvSpPr>
            <a:spLocks noGrp="1"/>
          </p:cNvSpPr>
          <p:nvPr>
            <p:ph type="dt" sz="half" idx="10"/>
          </p:nvPr>
        </p:nvSpPr>
        <p:spPr/>
        <p:txBody>
          <a:bodyPr/>
          <a:lstStyle/>
          <a:p>
            <a:fld id="{5D52ACB9-7618-4C73-98F4-52B80A2C9B9F}" type="datetimeFigureOut">
              <a:rPr lang="en-IN" smtClean="0"/>
              <a:t>13-07-2023</a:t>
            </a:fld>
            <a:endParaRPr lang="en-IN"/>
          </a:p>
        </p:txBody>
      </p:sp>
      <p:sp>
        <p:nvSpPr>
          <p:cNvPr id="5" name="Footer Placeholder 4">
            <a:extLst>
              <a:ext uri="{FF2B5EF4-FFF2-40B4-BE49-F238E27FC236}">
                <a16:creationId xmlns:a16="http://schemas.microsoft.com/office/drawing/2014/main" id="{43B19EBA-6EA3-A178-CCF5-8E6CA43E894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EA4360-61DC-77DF-1563-4D11B79D671B}"/>
              </a:ext>
            </a:extLst>
          </p:cNvPr>
          <p:cNvSpPr>
            <a:spLocks noGrp="1"/>
          </p:cNvSpPr>
          <p:nvPr>
            <p:ph type="sldNum" sz="quarter" idx="12"/>
          </p:nvPr>
        </p:nvSpPr>
        <p:spPr/>
        <p:txBody>
          <a:bodyPr/>
          <a:lstStyle/>
          <a:p>
            <a:fld id="{FCA6BE7F-3825-47AB-BFD0-24055BEB41E2}" type="slidenum">
              <a:rPr lang="en-IN" smtClean="0"/>
              <a:t>‹#›</a:t>
            </a:fld>
            <a:endParaRPr lang="en-IN"/>
          </a:p>
        </p:txBody>
      </p:sp>
    </p:spTree>
    <p:extLst>
      <p:ext uri="{BB962C8B-B14F-4D97-AF65-F5344CB8AC3E}">
        <p14:creationId xmlns:p14="http://schemas.microsoft.com/office/powerpoint/2010/main" val="301302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0188-8AFC-A785-FAA6-DE4E13287C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1BD2140-7E0E-2495-302A-AADF788F5E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206AB8-1C12-26B1-5255-974B109ECE07}"/>
              </a:ext>
            </a:extLst>
          </p:cNvPr>
          <p:cNvSpPr>
            <a:spLocks noGrp="1"/>
          </p:cNvSpPr>
          <p:nvPr>
            <p:ph type="dt" sz="half" idx="10"/>
          </p:nvPr>
        </p:nvSpPr>
        <p:spPr/>
        <p:txBody>
          <a:bodyPr/>
          <a:lstStyle/>
          <a:p>
            <a:fld id="{5D52ACB9-7618-4C73-98F4-52B80A2C9B9F}" type="datetimeFigureOut">
              <a:rPr lang="en-IN" smtClean="0"/>
              <a:t>13-07-2023</a:t>
            </a:fld>
            <a:endParaRPr lang="en-IN"/>
          </a:p>
        </p:txBody>
      </p:sp>
      <p:sp>
        <p:nvSpPr>
          <p:cNvPr id="5" name="Footer Placeholder 4">
            <a:extLst>
              <a:ext uri="{FF2B5EF4-FFF2-40B4-BE49-F238E27FC236}">
                <a16:creationId xmlns:a16="http://schemas.microsoft.com/office/drawing/2014/main" id="{CDA2ED83-66DC-F275-1DE9-E38B535847A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7D63800-19DC-7C77-5F32-BF12F9664F10}"/>
              </a:ext>
            </a:extLst>
          </p:cNvPr>
          <p:cNvSpPr>
            <a:spLocks noGrp="1"/>
          </p:cNvSpPr>
          <p:nvPr>
            <p:ph type="sldNum" sz="quarter" idx="12"/>
          </p:nvPr>
        </p:nvSpPr>
        <p:spPr/>
        <p:txBody>
          <a:bodyPr/>
          <a:lstStyle/>
          <a:p>
            <a:fld id="{FCA6BE7F-3825-47AB-BFD0-24055BEB41E2}" type="slidenum">
              <a:rPr lang="en-IN" smtClean="0"/>
              <a:t>‹#›</a:t>
            </a:fld>
            <a:endParaRPr lang="en-IN"/>
          </a:p>
        </p:txBody>
      </p:sp>
    </p:spTree>
    <p:extLst>
      <p:ext uri="{BB962C8B-B14F-4D97-AF65-F5344CB8AC3E}">
        <p14:creationId xmlns:p14="http://schemas.microsoft.com/office/powerpoint/2010/main" val="2397784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829C0-F369-18A0-7755-1299056D97B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C07B25D-BDF9-5C07-DEAC-1FFFD2C72C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113595F-094D-2CCD-E5CF-E6B77E8ADB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455437A-34D6-5B20-7EB9-A3B040AAAD5E}"/>
              </a:ext>
            </a:extLst>
          </p:cNvPr>
          <p:cNvSpPr>
            <a:spLocks noGrp="1"/>
          </p:cNvSpPr>
          <p:nvPr>
            <p:ph type="dt" sz="half" idx="10"/>
          </p:nvPr>
        </p:nvSpPr>
        <p:spPr/>
        <p:txBody>
          <a:bodyPr/>
          <a:lstStyle/>
          <a:p>
            <a:fld id="{5D52ACB9-7618-4C73-98F4-52B80A2C9B9F}" type="datetimeFigureOut">
              <a:rPr lang="en-IN" smtClean="0"/>
              <a:t>13-07-2023</a:t>
            </a:fld>
            <a:endParaRPr lang="en-IN"/>
          </a:p>
        </p:txBody>
      </p:sp>
      <p:sp>
        <p:nvSpPr>
          <p:cNvPr id="6" name="Footer Placeholder 5">
            <a:extLst>
              <a:ext uri="{FF2B5EF4-FFF2-40B4-BE49-F238E27FC236}">
                <a16:creationId xmlns:a16="http://schemas.microsoft.com/office/drawing/2014/main" id="{CB29C387-FD0C-E185-9551-8A6003AC165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9AE771F-3586-8D2F-4DB8-1AB6041E7CD1}"/>
              </a:ext>
            </a:extLst>
          </p:cNvPr>
          <p:cNvSpPr>
            <a:spLocks noGrp="1"/>
          </p:cNvSpPr>
          <p:nvPr>
            <p:ph type="sldNum" sz="quarter" idx="12"/>
          </p:nvPr>
        </p:nvSpPr>
        <p:spPr/>
        <p:txBody>
          <a:bodyPr/>
          <a:lstStyle/>
          <a:p>
            <a:fld id="{FCA6BE7F-3825-47AB-BFD0-24055BEB41E2}" type="slidenum">
              <a:rPr lang="en-IN" smtClean="0"/>
              <a:t>‹#›</a:t>
            </a:fld>
            <a:endParaRPr lang="en-IN"/>
          </a:p>
        </p:txBody>
      </p:sp>
    </p:spTree>
    <p:extLst>
      <p:ext uri="{BB962C8B-B14F-4D97-AF65-F5344CB8AC3E}">
        <p14:creationId xmlns:p14="http://schemas.microsoft.com/office/powerpoint/2010/main" val="2264123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ED4CD-E0C3-6333-017D-C1068687FA2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A74EE75-DCF7-3CD2-4651-554F2BC490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A11666-32AA-6362-4D9F-0CD33B63BA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50595C9-3204-AE10-7BB7-67A23D6F45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33F1C0-A495-F4F2-53D9-7BB88316A5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25BBC97-628E-BD7A-679F-DA03955CF845}"/>
              </a:ext>
            </a:extLst>
          </p:cNvPr>
          <p:cNvSpPr>
            <a:spLocks noGrp="1"/>
          </p:cNvSpPr>
          <p:nvPr>
            <p:ph type="dt" sz="half" idx="10"/>
          </p:nvPr>
        </p:nvSpPr>
        <p:spPr/>
        <p:txBody>
          <a:bodyPr/>
          <a:lstStyle/>
          <a:p>
            <a:fld id="{5D52ACB9-7618-4C73-98F4-52B80A2C9B9F}" type="datetimeFigureOut">
              <a:rPr lang="en-IN" smtClean="0"/>
              <a:t>13-07-2023</a:t>
            </a:fld>
            <a:endParaRPr lang="en-IN"/>
          </a:p>
        </p:txBody>
      </p:sp>
      <p:sp>
        <p:nvSpPr>
          <p:cNvPr id="8" name="Footer Placeholder 7">
            <a:extLst>
              <a:ext uri="{FF2B5EF4-FFF2-40B4-BE49-F238E27FC236}">
                <a16:creationId xmlns:a16="http://schemas.microsoft.com/office/drawing/2014/main" id="{7104F515-9EFE-C465-2042-E8EE0AB8FED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4FD47DE-A8D1-A39A-4C87-032CBD35243C}"/>
              </a:ext>
            </a:extLst>
          </p:cNvPr>
          <p:cNvSpPr>
            <a:spLocks noGrp="1"/>
          </p:cNvSpPr>
          <p:nvPr>
            <p:ph type="sldNum" sz="quarter" idx="12"/>
          </p:nvPr>
        </p:nvSpPr>
        <p:spPr/>
        <p:txBody>
          <a:bodyPr/>
          <a:lstStyle/>
          <a:p>
            <a:fld id="{FCA6BE7F-3825-47AB-BFD0-24055BEB41E2}" type="slidenum">
              <a:rPr lang="en-IN" smtClean="0"/>
              <a:t>‹#›</a:t>
            </a:fld>
            <a:endParaRPr lang="en-IN"/>
          </a:p>
        </p:txBody>
      </p:sp>
    </p:spTree>
    <p:extLst>
      <p:ext uri="{BB962C8B-B14F-4D97-AF65-F5344CB8AC3E}">
        <p14:creationId xmlns:p14="http://schemas.microsoft.com/office/powerpoint/2010/main" val="2640802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E9392-EAD0-491E-6C49-D5BAED08B0A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CB0C353-6530-DAD0-26CC-862DA40C1A6A}"/>
              </a:ext>
            </a:extLst>
          </p:cNvPr>
          <p:cNvSpPr>
            <a:spLocks noGrp="1"/>
          </p:cNvSpPr>
          <p:nvPr>
            <p:ph type="dt" sz="half" idx="10"/>
          </p:nvPr>
        </p:nvSpPr>
        <p:spPr/>
        <p:txBody>
          <a:bodyPr/>
          <a:lstStyle/>
          <a:p>
            <a:fld id="{5D52ACB9-7618-4C73-98F4-52B80A2C9B9F}" type="datetimeFigureOut">
              <a:rPr lang="en-IN" smtClean="0"/>
              <a:t>13-07-2023</a:t>
            </a:fld>
            <a:endParaRPr lang="en-IN"/>
          </a:p>
        </p:txBody>
      </p:sp>
      <p:sp>
        <p:nvSpPr>
          <p:cNvPr id="4" name="Footer Placeholder 3">
            <a:extLst>
              <a:ext uri="{FF2B5EF4-FFF2-40B4-BE49-F238E27FC236}">
                <a16:creationId xmlns:a16="http://schemas.microsoft.com/office/drawing/2014/main" id="{4F2D8CD9-0A12-E0C2-4F82-08E120DCD9D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441505A-1462-3768-7448-541ED34A19D9}"/>
              </a:ext>
            </a:extLst>
          </p:cNvPr>
          <p:cNvSpPr>
            <a:spLocks noGrp="1"/>
          </p:cNvSpPr>
          <p:nvPr>
            <p:ph type="sldNum" sz="quarter" idx="12"/>
          </p:nvPr>
        </p:nvSpPr>
        <p:spPr/>
        <p:txBody>
          <a:bodyPr/>
          <a:lstStyle/>
          <a:p>
            <a:fld id="{FCA6BE7F-3825-47AB-BFD0-24055BEB41E2}" type="slidenum">
              <a:rPr lang="en-IN" smtClean="0"/>
              <a:t>‹#›</a:t>
            </a:fld>
            <a:endParaRPr lang="en-IN"/>
          </a:p>
        </p:txBody>
      </p:sp>
    </p:spTree>
    <p:extLst>
      <p:ext uri="{BB962C8B-B14F-4D97-AF65-F5344CB8AC3E}">
        <p14:creationId xmlns:p14="http://schemas.microsoft.com/office/powerpoint/2010/main" val="1936341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49348E-1B7D-BA23-4809-4152AF59AE16}"/>
              </a:ext>
            </a:extLst>
          </p:cNvPr>
          <p:cNvSpPr>
            <a:spLocks noGrp="1"/>
          </p:cNvSpPr>
          <p:nvPr>
            <p:ph type="dt" sz="half" idx="10"/>
          </p:nvPr>
        </p:nvSpPr>
        <p:spPr/>
        <p:txBody>
          <a:bodyPr/>
          <a:lstStyle/>
          <a:p>
            <a:fld id="{5D52ACB9-7618-4C73-98F4-52B80A2C9B9F}" type="datetimeFigureOut">
              <a:rPr lang="en-IN" smtClean="0"/>
              <a:t>13-07-2023</a:t>
            </a:fld>
            <a:endParaRPr lang="en-IN"/>
          </a:p>
        </p:txBody>
      </p:sp>
      <p:sp>
        <p:nvSpPr>
          <p:cNvPr id="3" name="Footer Placeholder 2">
            <a:extLst>
              <a:ext uri="{FF2B5EF4-FFF2-40B4-BE49-F238E27FC236}">
                <a16:creationId xmlns:a16="http://schemas.microsoft.com/office/drawing/2014/main" id="{C4D354E0-5FE3-E1D5-B891-E476E3466AE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51AB7C6-4C25-51E4-2704-4073C5473FA7}"/>
              </a:ext>
            </a:extLst>
          </p:cNvPr>
          <p:cNvSpPr>
            <a:spLocks noGrp="1"/>
          </p:cNvSpPr>
          <p:nvPr>
            <p:ph type="sldNum" sz="quarter" idx="12"/>
          </p:nvPr>
        </p:nvSpPr>
        <p:spPr/>
        <p:txBody>
          <a:bodyPr/>
          <a:lstStyle/>
          <a:p>
            <a:fld id="{FCA6BE7F-3825-47AB-BFD0-24055BEB41E2}" type="slidenum">
              <a:rPr lang="en-IN" smtClean="0"/>
              <a:t>‹#›</a:t>
            </a:fld>
            <a:endParaRPr lang="en-IN"/>
          </a:p>
        </p:txBody>
      </p:sp>
    </p:spTree>
    <p:extLst>
      <p:ext uri="{BB962C8B-B14F-4D97-AF65-F5344CB8AC3E}">
        <p14:creationId xmlns:p14="http://schemas.microsoft.com/office/powerpoint/2010/main" val="312583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C951-C618-37B5-040C-F4532F71D5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AF1CF32-6F15-B881-2B39-A3F559D749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050A3F5-3B9A-6F90-4405-7A3B4EA788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00EC74-062A-62F6-65D7-1625DD3B74AD}"/>
              </a:ext>
            </a:extLst>
          </p:cNvPr>
          <p:cNvSpPr>
            <a:spLocks noGrp="1"/>
          </p:cNvSpPr>
          <p:nvPr>
            <p:ph type="dt" sz="half" idx="10"/>
          </p:nvPr>
        </p:nvSpPr>
        <p:spPr/>
        <p:txBody>
          <a:bodyPr/>
          <a:lstStyle/>
          <a:p>
            <a:fld id="{5D52ACB9-7618-4C73-98F4-52B80A2C9B9F}" type="datetimeFigureOut">
              <a:rPr lang="en-IN" smtClean="0"/>
              <a:t>13-07-2023</a:t>
            </a:fld>
            <a:endParaRPr lang="en-IN"/>
          </a:p>
        </p:txBody>
      </p:sp>
      <p:sp>
        <p:nvSpPr>
          <p:cNvPr id="6" name="Footer Placeholder 5">
            <a:extLst>
              <a:ext uri="{FF2B5EF4-FFF2-40B4-BE49-F238E27FC236}">
                <a16:creationId xmlns:a16="http://schemas.microsoft.com/office/drawing/2014/main" id="{6A91BD9B-4F54-8323-E4C9-C1A77D609C0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8F6D8AC-F9FD-18E6-E464-AFA068BF391E}"/>
              </a:ext>
            </a:extLst>
          </p:cNvPr>
          <p:cNvSpPr>
            <a:spLocks noGrp="1"/>
          </p:cNvSpPr>
          <p:nvPr>
            <p:ph type="sldNum" sz="quarter" idx="12"/>
          </p:nvPr>
        </p:nvSpPr>
        <p:spPr/>
        <p:txBody>
          <a:bodyPr/>
          <a:lstStyle/>
          <a:p>
            <a:fld id="{FCA6BE7F-3825-47AB-BFD0-24055BEB41E2}" type="slidenum">
              <a:rPr lang="en-IN" smtClean="0"/>
              <a:t>‹#›</a:t>
            </a:fld>
            <a:endParaRPr lang="en-IN"/>
          </a:p>
        </p:txBody>
      </p:sp>
    </p:spTree>
    <p:extLst>
      <p:ext uri="{BB962C8B-B14F-4D97-AF65-F5344CB8AC3E}">
        <p14:creationId xmlns:p14="http://schemas.microsoft.com/office/powerpoint/2010/main" val="3483264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E2B46-52A3-32CD-CD7E-CDA3F54230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F78DE12F-6C9D-2D72-210F-A540DC502C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F17AB0B-A0E3-388F-41CF-D18AB0E542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169076-4541-B788-CD95-4A5E927B8FC3}"/>
              </a:ext>
            </a:extLst>
          </p:cNvPr>
          <p:cNvSpPr>
            <a:spLocks noGrp="1"/>
          </p:cNvSpPr>
          <p:nvPr>
            <p:ph type="dt" sz="half" idx="10"/>
          </p:nvPr>
        </p:nvSpPr>
        <p:spPr/>
        <p:txBody>
          <a:bodyPr/>
          <a:lstStyle/>
          <a:p>
            <a:fld id="{5D52ACB9-7618-4C73-98F4-52B80A2C9B9F}" type="datetimeFigureOut">
              <a:rPr lang="en-IN" smtClean="0"/>
              <a:t>13-07-2023</a:t>
            </a:fld>
            <a:endParaRPr lang="en-IN"/>
          </a:p>
        </p:txBody>
      </p:sp>
      <p:sp>
        <p:nvSpPr>
          <p:cNvPr id="6" name="Footer Placeholder 5">
            <a:extLst>
              <a:ext uri="{FF2B5EF4-FFF2-40B4-BE49-F238E27FC236}">
                <a16:creationId xmlns:a16="http://schemas.microsoft.com/office/drawing/2014/main" id="{1D23D8C3-BA92-E712-A646-7F900A4A15F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29542E4-D06E-BCCE-DBF2-52E9151FC0D5}"/>
              </a:ext>
            </a:extLst>
          </p:cNvPr>
          <p:cNvSpPr>
            <a:spLocks noGrp="1"/>
          </p:cNvSpPr>
          <p:nvPr>
            <p:ph type="sldNum" sz="quarter" idx="12"/>
          </p:nvPr>
        </p:nvSpPr>
        <p:spPr/>
        <p:txBody>
          <a:bodyPr/>
          <a:lstStyle/>
          <a:p>
            <a:fld id="{FCA6BE7F-3825-47AB-BFD0-24055BEB41E2}" type="slidenum">
              <a:rPr lang="en-IN" smtClean="0"/>
              <a:t>‹#›</a:t>
            </a:fld>
            <a:endParaRPr lang="en-IN"/>
          </a:p>
        </p:txBody>
      </p:sp>
    </p:spTree>
    <p:extLst>
      <p:ext uri="{BB962C8B-B14F-4D97-AF65-F5344CB8AC3E}">
        <p14:creationId xmlns:p14="http://schemas.microsoft.com/office/powerpoint/2010/main" val="944920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5500">
              <a:schemeClr val="accent1">
                <a:lumMod val="60000"/>
                <a:lumOff val="40000"/>
              </a:schemeClr>
            </a:gs>
            <a:gs pos="37000">
              <a:srgbClr val="D1DC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C17E09-DA00-8427-0743-BAA74D889B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5ECC52E-A6E1-1031-9C3C-B16A47745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6FA8837-696C-B023-4F2F-E5496964AB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2ACB9-7618-4C73-98F4-52B80A2C9B9F}" type="datetimeFigureOut">
              <a:rPr lang="en-IN" smtClean="0"/>
              <a:t>13-07-2023</a:t>
            </a:fld>
            <a:endParaRPr lang="en-IN"/>
          </a:p>
        </p:txBody>
      </p:sp>
      <p:sp>
        <p:nvSpPr>
          <p:cNvPr id="5" name="Footer Placeholder 4">
            <a:extLst>
              <a:ext uri="{FF2B5EF4-FFF2-40B4-BE49-F238E27FC236}">
                <a16:creationId xmlns:a16="http://schemas.microsoft.com/office/drawing/2014/main" id="{F40A34E5-DE1B-6AF6-9C55-ABCC5BA69F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47FE77C-EED7-9F79-3065-B1503CA61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6BE7F-3825-47AB-BFD0-24055BEB41E2}" type="slidenum">
              <a:rPr lang="en-IN" smtClean="0"/>
              <a:t>‹#›</a:t>
            </a:fld>
            <a:endParaRPr lang="en-IN"/>
          </a:p>
        </p:txBody>
      </p:sp>
    </p:spTree>
    <p:extLst>
      <p:ext uri="{BB962C8B-B14F-4D97-AF65-F5344CB8AC3E}">
        <p14:creationId xmlns:p14="http://schemas.microsoft.com/office/powerpoint/2010/main" val="759211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customXml" Target="../ink/ink3.xml"/><Relationship Id="rId5" Type="http://schemas.openxmlformats.org/officeDocument/2006/relationships/image" Target="../media/image13.png"/><Relationship Id="rId4" Type="http://schemas.openxmlformats.org/officeDocument/2006/relationships/customXml" Target="../ink/ink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37">
            <a:extLst>
              <a:ext uri="{FF2B5EF4-FFF2-40B4-BE49-F238E27FC236}">
                <a16:creationId xmlns:a16="http://schemas.microsoft.com/office/drawing/2014/main" id="{E6C825E8-332F-8D4E-97BE-4D4F4AF0138D}"/>
              </a:ext>
            </a:extLst>
          </p:cNvPr>
          <p:cNvSpPr>
            <a:spLocks noChangeArrowheads="1"/>
          </p:cNvSpPr>
          <p:nvPr/>
        </p:nvSpPr>
        <p:spPr bwMode="auto">
          <a:xfrm>
            <a:off x="4831883" y="486928"/>
            <a:ext cx="3416968"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or-IN" altLang="en-US" sz="40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Kalinga" panose="020B0502040204020203" pitchFamily="34" charset="0"/>
              </a:rPr>
              <a:t>କରଚରଣ କୃତଂ----</a:t>
            </a:r>
            <a:endParaRPr kumimoji="0" lang="en-US" altLang="en-US" sz="4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84" name="Picture 1">
            <a:extLst>
              <a:ext uri="{FF2B5EF4-FFF2-40B4-BE49-F238E27FC236}">
                <a16:creationId xmlns:a16="http://schemas.microsoft.com/office/drawing/2014/main" id="{AAB0AFF4-B6C5-D55B-983A-77410368BC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807" y="1438977"/>
            <a:ext cx="9491614" cy="652843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8">
            <a:extLst>
              <a:ext uri="{FF2B5EF4-FFF2-40B4-BE49-F238E27FC236}">
                <a16:creationId xmlns:a16="http://schemas.microsoft.com/office/drawing/2014/main" id="{0879FB2D-5708-A625-09ED-7B02EB1D800E}"/>
              </a:ext>
            </a:extLst>
          </p:cNvPr>
          <p:cNvSpPr>
            <a:spLocks noChangeArrowheads="1"/>
          </p:cNvSpPr>
          <p:nvPr/>
        </p:nvSpPr>
        <p:spPr bwMode="auto">
          <a:xfrm>
            <a:off x="0" y="3784084"/>
            <a:ext cx="2568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or-IN"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Kalinga" panose="020B0502040204020203" pitchFamily="34" charset="0"/>
              </a:rPr>
              <a:t>।</a:t>
            </a:r>
            <a:endParaRPr kumimoji="0" lang="or-IN"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3845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64AA02-6A3A-D677-6250-917C94794C47}"/>
              </a:ext>
            </a:extLst>
          </p:cNvPr>
          <p:cNvSpPr txBox="1"/>
          <p:nvPr/>
        </p:nvSpPr>
        <p:spPr>
          <a:xfrm>
            <a:off x="506895" y="914400"/>
            <a:ext cx="8840305" cy="4739567"/>
          </a:xfrm>
          <a:prstGeom prst="rect">
            <a:avLst/>
          </a:prstGeom>
          <a:noFill/>
        </p:spPr>
        <p:txBody>
          <a:bodyPr wrap="square">
            <a:spAutoFit/>
          </a:bodyPr>
          <a:lstStyle/>
          <a:p>
            <a:pPr algn="ctr">
              <a:lnSpc>
                <a:spcPct val="107000"/>
              </a:lnSpc>
              <a:spcAft>
                <a:spcPts val="800"/>
              </a:spcAft>
            </a:pPr>
            <a:r>
              <a:rPr lang="or-IN" sz="3600" dirty="0">
                <a:solidFill>
                  <a:srgbClr val="FF0000"/>
                </a:solidFill>
                <a:effectLst/>
                <a:latin typeface="Calibri" panose="020F0502020204030204" pitchFamily="34" charset="0"/>
                <a:ea typeface="Calibri" panose="020F0502020204030204" pitchFamily="34" charset="0"/>
                <a:cs typeface="Kalinga" panose="020B0502040204020203" pitchFamily="34" charset="0"/>
              </a:rPr>
              <a:t>ଦିବ୍ୟ ସନ୍ଦେଶ</a:t>
            </a:r>
            <a:endParaRPr lang="en-IN" sz="3600" dirty="0">
              <a:effectLst/>
              <a:latin typeface="Calibri" panose="020F0502020204030204" pitchFamily="34" charset="0"/>
              <a:ea typeface="Calibri" panose="020F0502020204030204" pitchFamily="34" charset="0"/>
              <a:cs typeface="Kalinga" panose="020B0502040204020203" pitchFamily="34" charset="0"/>
            </a:endParaRPr>
          </a:p>
          <a:p>
            <a:pPr>
              <a:lnSpc>
                <a:spcPct val="107000"/>
              </a:lnSpc>
              <a:spcAft>
                <a:spcPts val="800"/>
              </a:spcAft>
            </a:pPr>
            <a:r>
              <a:rPr lang="en-IN" sz="4000" dirty="0">
                <a:effectLst/>
                <a:latin typeface="Calibri" panose="020F0502020204030204" pitchFamily="34" charset="0"/>
                <a:ea typeface="Calibri" panose="020F0502020204030204" pitchFamily="34" charset="0"/>
                <a:cs typeface="Kalinga" panose="020B0502040204020203" pitchFamily="34" charset="0"/>
              </a:rPr>
              <a:t> </a:t>
            </a:r>
            <a:r>
              <a:rPr lang="or-IN" sz="4000" dirty="0">
                <a:effectLst/>
                <a:latin typeface="Calibri" panose="020F0502020204030204" pitchFamily="34" charset="0"/>
                <a:ea typeface="Calibri" panose="020F0502020204030204" pitchFamily="34" charset="0"/>
                <a:cs typeface="Kalinga" panose="020B0502040204020203" pitchFamily="34" charset="0"/>
              </a:rPr>
              <a:t>ଉଷା କାଳରୁ ଶୋଇବାକୁ ଯିବା ପର୍ଯ୍ୟନ୍ତ ନିଜକୁ ଉତ୍ତମ କାର୍ଯ୍ୟକଳାପ ରେ ନିୟୋଜିତ କର। ଶୋଇବାକୁ ଯିବା ପୂର୍ବରୁ ତୁମେ ଦିବ୍ୟ ନାମ ଜପ କରିବା ଉଚିତ୍। ତୁମେ ଅବିରତ ଭଗବାନ୍ ଙ୍କର ଚିନ୍ତନ ଓ ତାଙ୍କ ନାମ ଜପ କରିବା ଦ୍ୱାରା ତୁମର ଚିନ୍ତା ଓ ଭାବନାକୁ ନିର୍ମଳ କରିପାରିବ। (୬.୫.୨୦୦୫)</a:t>
            </a:r>
            <a:endParaRPr lang="en-IN" sz="4000" dirty="0">
              <a:effectLst/>
              <a:latin typeface="Calibri" panose="020F0502020204030204" pitchFamily="34" charset="0"/>
              <a:ea typeface="Calibri" panose="020F0502020204030204" pitchFamily="34" charset="0"/>
              <a:cs typeface="Kalinga" panose="020B0502040204020203" pitchFamily="34" charset="0"/>
            </a:endParaRPr>
          </a:p>
        </p:txBody>
      </p:sp>
      <p:pic>
        <p:nvPicPr>
          <p:cNvPr id="2" name="Picture 5" descr="Sri sathya sai baba Wallpapers Download | MobCup">
            <a:extLst>
              <a:ext uri="{FF2B5EF4-FFF2-40B4-BE49-F238E27FC236}">
                <a16:creationId xmlns:a16="http://schemas.microsoft.com/office/drawing/2014/main" id="{011A5850-E9E8-125E-A842-F9E6A187BA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5920" y="99392"/>
            <a:ext cx="2690854" cy="317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15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B132B3-5014-C1A6-414D-125129A8E4B9}"/>
              </a:ext>
            </a:extLst>
          </p:cNvPr>
          <p:cNvSpPr txBox="1"/>
          <p:nvPr/>
        </p:nvSpPr>
        <p:spPr>
          <a:xfrm>
            <a:off x="2818763" y="426641"/>
            <a:ext cx="6097656" cy="584775"/>
          </a:xfrm>
          <a:prstGeom prst="rect">
            <a:avLst/>
          </a:prstGeom>
          <a:noFill/>
        </p:spPr>
        <p:txBody>
          <a:bodyPr wrap="square">
            <a:spAutoFit/>
          </a:bodyPr>
          <a:lstStyle/>
          <a:p>
            <a:pPr algn="ctr"/>
            <a:r>
              <a:rPr lang="en-IN" sz="3200" dirty="0" err="1">
                <a:solidFill>
                  <a:srgbClr val="FF0000"/>
                </a:solidFill>
              </a:rPr>
              <a:t>ଆସ</a:t>
            </a:r>
            <a:r>
              <a:rPr lang="en-IN" sz="3200" dirty="0">
                <a:solidFill>
                  <a:srgbClr val="FF0000"/>
                </a:solidFill>
              </a:rPr>
              <a:t> </a:t>
            </a:r>
            <a:r>
              <a:rPr lang="en-IN" sz="3200" dirty="0" err="1">
                <a:solidFill>
                  <a:srgbClr val="FF0000"/>
                </a:solidFill>
              </a:rPr>
              <a:t>ଖେଳିବା</a:t>
            </a:r>
            <a:r>
              <a:rPr lang="en-IN" sz="3200" dirty="0">
                <a:solidFill>
                  <a:srgbClr val="FF0000"/>
                </a:solidFill>
              </a:rPr>
              <a:t> </a:t>
            </a:r>
            <a:r>
              <a:rPr lang="en-IN" sz="3200" dirty="0" err="1">
                <a:solidFill>
                  <a:srgbClr val="FF0000"/>
                </a:solidFill>
              </a:rPr>
              <a:t>ଖେଳ</a:t>
            </a:r>
            <a:endParaRPr lang="en-IN" sz="3200" dirty="0">
              <a:solidFill>
                <a:srgbClr val="FF0000"/>
              </a:solidFill>
            </a:endParaRPr>
          </a:p>
        </p:txBody>
      </p:sp>
      <p:sp>
        <p:nvSpPr>
          <p:cNvPr id="4" name="Rectangle 3">
            <a:extLst>
              <a:ext uri="{FF2B5EF4-FFF2-40B4-BE49-F238E27FC236}">
                <a16:creationId xmlns:a16="http://schemas.microsoft.com/office/drawing/2014/main" id="{B053BC42-1B24-8733-F27E-A99AEB694874}"/>
              </a:ext>
            </a:extLst>
          </p:cNvPr>
          <p:cNvSpPr/>
          <p:nvPr/>
        </p:nvSpPr>
        <p:spPr>
          <a:xfrm>
            <a:off x="2710477" y="3145053"/>
            <a:ext cx="2292252" cy="26276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Isosceles Triangle 4">
            <a:extLst>
              <a:ext uri="{FF2B5EF4-FFF2-40B4-BE49-F238E27FC236}">
                <a16:creationId xmlns:a16="http://schemas.microsoft.com/office/drawing/2014/main" id="{930A5A4B-9162-55EE-818F-89F2912CD372}"/>
              </a:ext>
            </a:extLst>
          </p:cNvPr>
          <p:cNvSpPr/>
          <p:nvPr/>
        </p:nvSpPr>
        <p:spPr>
          <a:xfrm>
            <a:off x="2618072" y="1953928"/>
            <a:ext cx="2492943" cy="1222409"/>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5F4133CA-1AB3-60E9-D42C-52DEC210EB0F}"/>
              </a:ext>
            </a:extLst>
          </p:cNvPr>
          <p:cNvSpPr/>
          <p:nvPr/>
        </p:nvSpPr>
        <p:spPr>
          <a:xfrm flipH="1">
            <a:off x="7613583" y="3176337"/>
            <a:ext cx="2562727" cy="26276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Isosceles Triangle 6">
            <a:extLst>
              <a:ext uri="{FF2B5EF4-FFF2-40B4-BE49-F238E27FC236}">
                <a16:creationId xmlns:a16="http://schemas.microsoft.com/office/drawing/2014/main" id="{0480E312-6DE3-A2E3-3BFE-85BD72855863}"/>
              </a:ext>
            </a:extLst>
          </p:cNvPr>
          <p:cNvSpPr/>
          <p:nvPr/>
        </p:nvSpPr>
        <p:spPr>
          <a:xfrm>
            <a:off x="7613583" y="1790299"/>
            <a:ext cx="2562727" cy="1410102"/>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Flowchart: Connector 7">
            <a:extLst>
              <a:ext uri="{FF2B5EF4-FFF2-40B4-BE49-F238E27FC236}">
                <a16:creationId xmlns:a16="http://schemas.microsoft.com/office/drawing/2014/main" id="{EECC73F9-1C38-B54F-1497-2EDEA270C343}"/>
              </a:ext>
            </a:extLst>
          </p:cNvPr>
          <p:cNvSpPr/>
          <p:nvPr/>
        </p:nvSpPr>
        <p:spPr>
          <a:xfrm>
            <a:off x="3301465" y="4186989"/>
            <a:ext cx="45719" cy="45719"/>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Flowchart: Connector 8">
            <a:extLst>
              <a:ext uri="{FF2B5EF4-FFF2-40B4-BE49-F238E27FC236}">
                <a16:creationId xmlns:a16="http://schemas.microsoft.com/office/drawing/2014/main" id="{9D9BE3EA-DBBC-58C7-46C8-7811F32B6C7B}"/>
              </a:ext>
            </a:extLst>
          </p:cNvPr>
          <p:cNvSpPr/>
          <p:nvPr/>
        </p:nvSpPr>
        <p:spPr>
          <a:xfrm>
            <a:off x="3031959" y="3888606"/>
            <a:ext cx="635266" cy="644893"/>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n>
                <a:solidFill>
                  <a:sysClr val="windowText" lastClr="000000"/>
                </a:solidFill>
              </a:ln>
            </a:endParaRPr>
          </a:p>
        </p:txBody>
      </p:sp>
      <p:sp>
        <p:nvSpPr>
          <p:cNvPr id="10" name="Oval 9">
            <a:extLst>
              <a:ext uri="{FF2B5EF4-FFF2-40B4-BE49-F238E27FC236}">
                <a16:creationId xmlns:a16="http://schemas.microsoft.com/office/drawing/2014/main" id="{3A946A0B-5416-4A12-65F7-4D8CCA8FE989}"/>
              </a:ext>
            </a:extLst>
          </p:cNvPr>
          <p:cNvSpPr/>
          <p:nvPr/>
        </p:nvSpPr>
        <p:spPr>
          <a:xfrm>
            <a:off x="4306102" y="3888606"/>
            <a:ext cx="635266" cy="6448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Smiley Face 10">
            <a:extLst>
              <a:ext uri="{FF2B5EF4-FFF2-40B4-BE49-F238E27FC236}">
                <a16:creationId xmlns:a16="http://schemas.microsoft.com/office/drawing/2014/main" id="{0DC486B4-926E-B1DF-F6A7-50396C7F3AA9}"/>
              </a:ext>
            </a:extLst>
          </p:cNvPr>
          <p:cNvSpPr/>
          <p:nvPr/>
        </p:nvSpPr>
        <p:spPr>
          <a:xfrm>
            <a:off x="8233025" y="3657600"/>
            <a:ext cx="1366787" cy="1386038"/>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Block Arc 11">
            <a:extLst>
              <a:ext uri="{FF2B5EF4-FFF2-40B4-BE49-F238E27FC236}">
                <a16:creationId xmlns:a16="http://schemas.microsoft.com/office/drawing/2014/main" id="{9CAC46EE-7A38-8335-7606-B5C55BD392AF}"/>
              </a:ext>
            </a:extLst>
          </p:cNvPr>
          <p:cNvSpPr/>
          <p:nvPr/>
        </p:nvSpPr>
        <p:spPr>
          <a:xfrm>
            <a:off x="3722452" y="4904072"/>
            <a:ext cx="484873" cy="279132"/>
          </a:xfrm>
          <a:prstGeom prst="blockArc">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mc:AlternateContent xmlns:mc="http://schemas.openxmlformats.org/markup-compatibility/2006" xmlns:p14="http://schemas.microsoft.com/office/powerpoint/2010/main">
        <mc:Choice Requires="p14">
          <p:contentPart p14:bwMode="auto" r:id="rId2">
            <p14:nvContentPartPr>
              <p14:cNvPr id="15" name="Ink 14">
                <a:extLst>
                  <a:ext uri="{FF2B5EF4-FFF2-40B4-BE49-F238E27FC236}">
                    <a16:creationId xmlns:a16="http://schemas.microsoft.com/office/drawing/2014/main" id="{FB5F7587-38DE-C324-5015-4DF855A922B1}"/>
                  </a:ext>
                </a:extLst>
              </p14:cNvPr>
              <p14:cNvContentPartPr/>
              <p14:nvPr/>
            </p14:nvContentPartPr>
            <p14:xfrm>
              <a:off x="4570541" y="4203322"/>
              <a:ext cx="81360" cy="100800"/>
            </p14:xfrm>
          </p:contentPart>
        </mc:Choice>
        <mc:Fallback xmlns="">
          <p:pic>
            <p:nvPicPr>
              <p:cNvPr id="15" name="Ink 14">
                <a:extLst>
                  <a:ext uri="{FF2B5EF4-FFF2-40B4-BE49-F238E27FC236}">
                    <a16:creationId xmlns:a16="http://schemas.microsoft.com/office/drawing/2014/main" id="{FB5F7587-38DE-C324-5015-4DF855A922B1}"/>
                  </a:ext>
                </a:extLst>
              </p:cNvPr>
              <p:cNvPicPr/>
              <p:nvPr/>
            </p:nvPicPr>
            <p:blipFill>
              <a:blip r:embed="rId3"/>
              <a:stretch>
                <a:fillRect/>
              </a:stretch>
            </p:blipFill>
            <p:spPr>
              <a:xfrm>
                <a:off x="4561541" y="4194682"/>
                <a:ext cx="99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18F619E0-E6A6-E27F-17D7-127934F89F7D}"/>
                  </a:ext>
                </a:extLst>
              </p14:cNvPr>
              <p14:cNvContentPartPr/>
              <p14:nvPr/>
            </p14:nvContentPartPr>
            <p14:xfrm>
              <a:off x="3273821" y="4174882"/>
              <a:ext cx="95400" cy="91080"/>
            </p14:xfrm>
          </p:contentPart>
        </mc:Choice>
        <mc:Fallback xmlns="">
          <p:pic>
            <p:nvPicPr>
              <p:cNvPr id="16" name="Ink 15">
                <a:extLst>
                  <a:ext uri="{FF2B5EF4-FFF2-40B4-BE49-F238E27FC236}">
                    <a16:creationId xmlns:a16="http://schemas.microsoft.com/office/drawing/2014/main" id="{18F619E0-E6A6-E27F-17D7-127934F89F7D}"/>
                  </a:ext>
                </a:extLst>
              </p:cNvPr>
              <p:cNvPicPr/>
              <p:nvPr/>
            </p:nvPicPr>
            <p:blipFill>
              <a:blip r:embed="rId5"/>
              <a:stretch>
                <a:fillRect/>
              </a:stretch>
            </p:blipFill>
            <p:spPr>
              <a:xfrm>
                <a:off x="3264821" y="4166242"/>
                <a:ext cx="1130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56C9B710-C633-BBDF-831E-E0F506AC6B7C}"/>
                  </a:ext>
                </a:extLst>
              </p14:cNvPr>
              <p14:cNvContentPartPr/>
              <p14:nvPr/>
            </p14:nvContentPartPr>
            <p14:xfrm>
              <a:off x="9375101" y="6333442"/>
              <a:ext cx="360" cy="360"/>
            </p14:xfrm>
          </p:contentPart>
        </mc:Choice>
        <mc:Fallback xmlns="">
          <p:pic>
            <p:nvPicPr>
              <p:cNvPr id="17" name="Ink 16">
                <a:extLst>
                  <a:ext uri="{FF2B5EF4-FFF2-40B4-BE49-F238E27FC236}">
                    <a16:creationId xmlns:a16="http://schemas.microsoft.com/office/drawing/2014/main" id="{56C9B710-C633-BBDF-831E-E0F506AC6B7C}"/>
                  </a:ext>
                </a:extLst>
              </p:cNvPr>
              <p:cNvPicPr/>
              <p:nvPr/>
            </p:nvPicPr>
            <p:blipFill>
              <a:blip r:embed="rId7"/>
              <a:stretch>
                <a:fillRect/>
              </a:stretch>
            </p:blipFill>
            <p:spPr>
              <a:xfrm>
                <a:off x="9366101" y="6324442"/>
                <a:ext cx="18000" cy="18000"/>
              </a:xfrm>
              <a:prstGeom prst="rect">
                <a:avLst/>
              </a:prstGeom>
            </p:spPr>
          </p:pic>
        </mc:Fallback>
      </mc:AlternateContent>
      <p:sp>
        <p:nvSpPr>
          <p:cNvPr id="19" name="TextBox 18">
            <a:extLst>
              <a:ext uri="{FF2B5EF4-FFF2-40B4-BE49-F238E27FC236}">
                <a16:creationId xmlns:a16="http://schemas.microsoft.com/office/drawing/2014/main" id="{1CE0FCA2-D2A0-B75A-7BEC-46D81D3129DD}"/>
              </a:ext>
            </a:extLst>
          </p:cNvPr>
          <p:cNvSpPr txBox="1"/>
          <p:nvPr/>
        </p:nvSpPr>
        <p:spPr>
          <a:xfrm>
            <a:off x="8592954" y="5968845"/>
            <a:ext cx="6097604" cy="584775"/>
          </a:xfrm>
          <a:prstGeom prst="rect">
            <a:avLst/>
          </a:prstGeom>
          <a:noFill/>
        </p:spPr>
        <p:txBody>
          <a:bodyPr wrap="square">
            <a:spAutoFit/>
          </a:bodyPr>
          <a:lstStyle/>
          <a:p>
            <a:r>
              <a:rPr lang="en-IN" sz="3200" dirty="0" err="1">
                <a:solidFill>
                  <a:srgbClr val="FF0000"/>
                </a:solidFill>
              </a:rPr>
              <a:t>ଭଲ</a:t>
            </a:r>
            <a:endParaRPr lang="en-IN" sz="3200" dirty="0">
              <a:solidFill>
                <a:srgbClr val="FF0000"/>
              </a:solidFill>
            </a:endParaRPr>
          </a:p>
        </p:txBody>
      </p:sp>
      <p:sp>
        <p:nvSpPr>
          <p:cNvPr id="21" name="TextBox 20">
            <a:extLst>
              <a:ext uri="{FF2B5EF4-FFF2-40B4-BE49-F238E27FC236}">
                <a16:creationId xmlns:a16="http://schemas.microsoft.com/office/drawing/2014/main" id="{EB1FC33B-2D2A-5372-57FE-9D911B2D765F}"/>
              </a:ext>
            </a:extLst>
          </p:cNvPr>
          <p:cNvSpPr txBox="1"/>
          <p:nvPr/>
        </p:nvSpPr>
        <p:spPr>
          <a:xfrm>
            <a:off x="3615971" y="5944781"/>
            <a:ext cx="7344076" cy="584775"/>
          </a:xfrm>
          <a:prstGeom prst="rect">
            <a:avLst/>
          </a:prstGeom>
          <a:noFill/>
        </p:spPr>
        <p:txBody>
          <a:bodyPr wrap="square">
            <a:spAutoFit/>
          </a:bodyPr>
          <a:lstStyle/>
          <a:p>
            <a:r>
              <a:rPr lang="en-IN" sz="3200" dirty="0" err="1">
                <a:solidFill>
                  <a:srgbClr val="FF0000"/>
                </a:solidFill>
              </a:rPr>
              <a:t>ମନ୍ଦ</a:t>
            </a:r>
            <a:endParaRPr lang="en-IN" sz="3200" dirty="0">
              <a:solidFill>
                <a:srgbClr val="FF0000"/>
              </a:solidFill>
            </a:endParaRPr>
          </a:p>
        </p:txBody>
      </p:sp>
      <p:sp>
        <p:nvSpPr>
          <p:cNvPr id="13" name="TextBox 12">
            <a:extLst>
              <a:ext uri="{FF2B5EF4-FFF2-40B4-BE49-F238E27FC236}">
                <a16:creationId xmlns:a16="http://schemas.microsoft.com/office/drawing/2014/main" id="{26079311-846A-F493-F500-AE0A3E450D88}"/>
              </a:ext>
            </a:extLst>
          </p:cNvPr>
          <p:cNvSpPr txBox="1"/>
          <p:nvPr/>
        </p:nvSpPr>
        <p:spPr>
          <a:xfrm>
            <a:off x="519764" y="782999"/>
            <a:ext cx="9855066" cy="1277850"/>
          </a:xfrm>
          <a:prstGeom prst="rect">
            <a:avLst/>
          </a:prstGeom>
          <a:noFill/>
        </p:spPr>
        <p:txBody>
          <a:bodyPr wrap="square">
            <a:spAutoFit/>
          </a:bodyPr>
          <a:lstStyle/>
          <a:p>
            <a:pPr>
              <a:lnSpc>
                <a:spcPct val="107000"/>
              </a:lnSpc>
              <a:spcAft>
                <a:spcPts val="800"/>
              </a:spcAft>
            </a:pPr>
            <a:r>
              <a:rPr lang="or-IN" sz="2400" dirty="0">
                <a:solidFill>
                  <a:srgbClr val="000000"/>
                </a:solidFill>
                <a:effectLst/>
                <a:latin typeface="Calibri" panose="020F0502020204030204" pitchFamily="34" charset="0"/>
                <a:ea typeface="Calibri" panose="020F0502020204030204" pitchFamily="34" charset="0"/>
                <a:cs typeface="Kalinga" panose="020B0502040204020203" pitchFamily="34" charset="0"/>
              </a:rPr>
              <a:t>ଆମେ ଭଲ ଓ ଖରାପ କାମର କିଛି ଚିତ୍ର ପିଲାଙ୍କ ନିକଟରେ ରଖିବା ଏବଂ ସେମାନଙ୍କୁ କହିବା ତୁମକୁ ଯେଉଁଟି ଭଲ ଲାଗୁଛି ଭଲ ଲେଖା ଯାଇଥିବା ବାକ୍ସ ରେ ପକାଅ ଏବଂ ଖରାପ ଚିତ୍ରକୁ ଖରାପ ବାକ୍ସ ରେ ପକାଅ। ଏହା ଦ୍ବାରା ପିଲାମାନେ କେଉଁଟି ଭଲ ଓ କେଉଁଟି ଖରାପ ସହଜ ରେ ଗ୍ରହଣ କରିପାରିବେ।</a:t>
            </a:r>
            <a:endParaRPr lang="en-IN" sz="2400" dirty="0">
              <a:effectLst/>
              <a:latin typeface="Calibri" panose="020F0502020204030204" pitchFamily="34" charset="0"/>
              <a:ea typeface="Calibri" panose="020F0502020204030204" pitchFamily="34" charset="0"/>
              <a:cs typeface="Kalinga" panose="020B0502040204020203" pitchFamily="34" charset="0"/>
            </a:endParaRPr>
          </a:p>
        </p:txBody>
      </p:sp>
    </p:spTree>
    <p:extLst>
      <p:ext uri="{BB962C8B-B14F-4D97-AF65-F5344CB8AC3E}">
        <p14:creationId xmlns:p14="http://schemas.microsoft.com/office/powerpoint/2010/main" val="1777046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3802A4-081B-796E-683E-26554155BDC7}"/>
              </a:ext>
            </a:extLst>
          </p:cNvPr>
          <p:cNvSpPr txBox="1"/>
          <p:nvPr/>
        </p:nvSpPr>
        <p:spPr>
          <a:xfrm>
            <a:off x="1341783" y="954158"/>
            <a:ext cx="7804701" cy="3325462"/>
          </a:xfrm>
          <a:prstGeom prst="rect">
            <a:avLst/>
          </a:prstGeom>
          <a:noFill/>
        </p:spPr>
        <p:txBody>
          <a:bodyPr wrap="square">
            <a:spAutoFit/>
          </a:bodyPr>
          <a:lstStyle/>
          <a:p>
            <a:pPr>
              <a:lnSpc>
                <a:spcPct val="107000"/>
              </a:lnSpc>
              <a:spcAft>
                <a:spcPts val="800"/>
              </a:spcAft>
            </a:pPr>
            <a:r>
              <a:rPr lang="or-IN" sz="3200" dirty="0">
                <a:solidFill>
                  <a:srgbClr val="FF0000"/>
                </a:solidFill>
                <a:effectLst/>
                <a:latin typeface="Calibri" panose="020F0502020204030204" pitchFamily="34" charset="0"/>
                <a:ea typeface="Calibri" panose="020F0502020204030204" pitchFamily="34" charset="0"/>
                <a:cs typeface="Kalinga" panose="020B0502040204020203" pitchFamily="34" charset="0"/>
              </a:rPr>
              <a:t>ସ୍ତୋତ୍ର ର ଆବୃତ୍ତି ଓ ପୁନରାବୃତ୍ତି –</a:t>
            </a:r>
            <a:endParaRPr lang="en-IN" sz="3200" dirty="0">
              <a:effectLst/>
              <a:latin typeface="Calibri" panose="020F0502020204030204" pitchFamily="34" charset="0"/>
              <a:ea typeface="Calibri" panose="020F0502020204030204" pitchFamily="34" charset="0"/>
              <a:cs typeface="Kalinga" panose="020B0502040204020203" pitchFamily="34" charset="0"/>
            </a:endParaRPr>
          </a:p>
          <a:p>
            <a:pPr>
              <a:lnSpc>
                <a:spcPct val="107000"/>
              </a:lnSpc>
              <a:spcAft>
                <a:spcPts val="800"/>
              </a:spcAft>
            </a:pPr>
            <a:r>
              <a:rPr lang="or-IN" sz="3200" dirty="0">
                <a:solidFill>
                  <a:srgbClr val="FF0000"/>
                </a:solidFill>
                <a:effectLst/>
                <a:latin typeface="Calibri" panose="020F0502020204030204" pitchFamily="34" charset="0"/>
                <a:ea typeface="Calibri" panose="020F0502020204030204" pitchFamily="34" charset="0"/>
                <a:cs typeface="Kalinga" panose="020B0502040204020203" pitchFamily="34" charset="0"/>
              </a:rPr>
              <a:t>ମୂଲ୍ୟବୋଧଭିତ୍ତିକ ପ୍ରଶ୍ନ</a:t>
            </a:r>
            <a:endParaRPr lang="en-IN" sz="3200" dirty="0">
              <a:effectLst/>
              <a:latin typeface="Calibri" panose="020F0502020204030204" pitchFamily="34" charset="0"/>
              <a:ea typeface="Calibri" panose="020F0502020204030204" pitchFamily="34" charset="0"/>
              <a:cs typeface="Kalinga" panose="020B0502040204020203" pitchFamily="34" charset="0"/>
            </a:endParaRPr>
          </a:p>
          <a:p>
            <a:pPr>
              <a:lnSpc>
                <a:spcPct val="107000"/>
              </a:lnSpc>
              <a:spcAft>
                <a:spcPts val="800"/>
              </a:spcAft>
            </a:pPr>
            <a:r>
              <a:rPr lang="or-IN" sz="2800" dirty="0">
                <a:effectLst/>
                <a:latin typeface="Calibri" panose="020F0502020204030204" pitchFamily="34" charset="0"/>
                <a:ea typeface="Calibri" panose="020F0502020204030204" pitchFamily="34" charset="0"/>
                <a:cs typeface="Kalinga" panose="020B0502040204020203" pitchFamily="34" charset="0"/>
              </a:rPr>
              <a:t>୧) ତୁମେ ମନ୍ଦ କାର୍ଯ୍ୟ କରିଥିଲେ ତାର କ</a:t>
            </a:r>
            <a:r>
              <a:rPr lang="en-IN" sz="2800" dirty="0">
                <a:effectLst/>
                <a:latin typeface="Calibri" panose="020F0502020204030204" pitchFamily="34" charset="0"/>
                <a:ea typeface="Calibri" panose="020F0502020204030204" pitchFamily="34" charset="0"/>
                <a:cs typeface="Kalinga" panose="020B0502040204020203" pitchFamily="34" charset="0"/>
              </a:rPr>
              <a:t>'</a:t>
            </a:r>
            <a:r>
              <a:rPr lang="or-IN" sz="2800" dirty="0">
                <a:effectLst/>
                <a:latin typeface="Calibri" panose="020F0502020204030204" pitchFamily="34" charset="0"/>
                <a:ea typeface="Calibri" panose="020F0502020204030204" pitchFamily="34" charset="0"/>
                <a:cs typeface="Kalinga" panose="020B0502040204020203" pitchFamily="34" charset="0"/>
              </a:rPr>
              <a:t>ଣ ପ୍ରତିକାର କରିବ</a:t>
            </a:r>
            <a:r>
              <a:rPr lang="en-IN" sz="2800" dirty="0">
                <a:effectLst/>
                <a:latin typeface="Calibri" panose="020F0502020204030204" pitchFamily="34" charset="0"/>
                <a:ea typeface="Calibri" panose="020F0502020204030204" pitchFamily="34" charset="0"/>
                <a:cs typeface="Kalinga" panose="020B0502040204020203" pitchFamily="34" charset="0"/>
              </a:rPr>
              <a:t>?</a:t>
            </a:r>
          </a:p>
          <a:p>
            <a:pPr>
              <a:lnSpc>
                <a:spcPct val="107000"/>
              </a:lnSpc>
              <a:spcAft>
                <a:spcPts val="800"/>
              </a:spcAft>
            </a:pPr>
            <a:r>
              <a:rPr lang="en-IN" sz="2800" dirty="0">
                <a:effectLst/>
                <a:latin typeface="Calibri" panose="020F0502020204030204" pitchFamily="34" charset="0"/>
                <a:ea typeface="Calibri" panose="020F0502020204030204" pitchFamily="34" charset="0"/>
                <a:cs typeface="Kalinga" panose="020B0502040204020203" pitchFamily="34" charset="0"/>
              </a:rPr>
              <a:t> </a:t>
            </a:r>
            <a:r>
              <a:rPr lang="or-IN" sz="2800" dirty="0">
                <a:effectLst/>
                <a:latin typeface="Calibri" panose="020F0502020204030204" pitchFamily="34" charset="0"/>
                <a:ea typeface="Calibri" panose="020F0502020204030204" pitchFamily="34" charset="0"/>
                <a:cs typeface="Kalinga" panose="020B0502040204020203" pitchFamily="34" charset="0"/>
              </a:rPr>
              <a:t>୨) ଏହା ପ୍ରତିଦିନ କେତେବେଳେ କରିବା</a:t>
            </a:r>
            <a:r>
              <a:rPr lang="en-IN" sz="2800" dirty="0">
                <a:effectLst/>
                <a:latin typeface="Calibri" panose="020F0502020204030204" pitchFamily="34" charset="0"/>
                <a:ea typeface="Calibri" panose="020F0502020204030204" pitchFamily="34" charset="0"/>
                <a:cs typeface="Kalinga" panose="020B0502040204020203" pitchFamily="34" charset="0"/>
              </a:rPr>
              <a:t>?</a:t>
            </a:r>
          </a:p>
          <a:p>
            <a:pPr>
              <a:lnSpc>
                <a:spcPct val="107000"/>
              </a:lnSpc>
              <a:spcAft>
                <a:spcPts val="800"/>
              </a:spcAft>
            </a:pPr>
            <a:r>
              <a:rPr lang="en-IN" sz="2800" dirty="0">
                <a:effectLst/>
                <a:latin typeface="Calibri" panose="020F0502020204030204" pitchFamily="34" charset="0"/>
                <a:ea typeface="Calibri" panose="020F0502020204030204" pitchFamily="34" charset="0"/>
                <a:cs typeface="Kalinga" panose="020B0502040204020203" pitchFamily="34" charset="0"/>
              </a:rPr>
              <a:t> </a:t>
            </a:r>
            <a:r>
              <a:rPr lang="or-IN" sz="2800" dirty="0">
                <a:effectLst/>
                <a:latin typeface="Calibri" panose="020F0502020204030204" pitchFamily="34" charset="0"/>
                <a:ea typeface="Calibri" panose="020F0502020204030204" pitchFamily="34" charset="0"/>
                <a:cs typeface="Kalinga" panose="020B0502040204020203" pitchFamily="34" charset="0"/>
              </a:rPr>
              <a:t>୩) ସେତେବେଳେ ତୁମେ କ</a:t>
            </a:r>
            <a:r>
              <a:rPr lang="en-IN" sz="2800" dirty="0">
                <a:effectLst/>
                <a:latin typeface="Calibri" panose="020F0502020204030204" pitchFamily="34" charset="0"/>
                <a:ea typeface="Calibri" panose="020F0502020204030204" pitchFamily="34" charset="0"/>
                <a:cs typeface="Kalinga" panose="020B0502040204020203" pitchFamily="34" charset="0"/>
              </a:rPr>
              <a:t>'</a:t>
            </a:r>
            <a:r>
              <a:rPr lang="or-IN" sz="2800" dirty="0">
                <a:effectLst/>
                <a:latin typeface="Calibri" panose="020F0502020204030204" pitchFamily="34" charset="0"/>
                <a:ea typeface="Calibri" panose="020F0502020204030204" pitchFamily="34" charset="0"/>
                <a:cs typeface="Kalinga" panose="020B0502040204020203" pitchFamily="34" charset="0"/>
              </a:rPr>
              <a:t>ଣ ସଂକଳ୍ପ କରିଵ</a:t>
            </a:r>
            <a:r>
              <a:rPr lang="en-IN" sz="2800" dirty="0">
                <a:effectLst/>
                <a:latin typeface="Calibri" panose="020F0502020204030204" pitchFamily="34" charset="0"/>
                <a:ea typeface="Calibri" panose="020F0502020204030204" pitchFamily="34" charset="0"/>
                <a:cs typeface="Kalinga" panose="020B0502040204020203" pitchFamily="34" charset="0"/>
              </a:rPr>
              <a:t>?</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Kalinga" panose="020B0502040204020203" pitchFamily="34" charset="0"/>
              </a:rPr>
              <a:t> </a:t>
            </a:r>
            <a:endParaRPr lang="en-IN" sz="1100" dirty="0">
              <a:effectLst/>
              <a:latin typeface="Calibri" panose="020F0502020204030204" pitchFamily="34" charset="0"/>
              <a:ea typeface="Calibri" panose="020F0502020204030204" pitchFamily="34" charset="0"/>
              <a:cs typeface="Kalinga" panose="020B0502040204020203" pitchFamily="34" charset="0"/>
            </a:endParaRPr>
          </a:p>
        </p:txBody>
      </p:sp>
    </p:spTree>
    <p:extLst>
      <p:ext uri="{BB962C8B-B14F-4D97-AF65-F5344CB8AC3E}">
        <p14:creationId xmlns:p14="http://schemas.microsoft.com/office/powerpoint/2010/main" val="3728613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C1E0541-C0A8-2E85-FC86-95EBA8C9D67E}"/>
              </a:ext>
            </a:extLst>
          </p:cNvPr>
          <p:cNvSpPr>
            <a:spLocks noChangeArrowheads="1"/>
          </p:cNvSpPr>
          <p:nvPr/>
        </p:nvSpPr>
        <p:spPr bwMode="auto">
          <a:xfrm>
            <a:off x="-3798002" y="368855"/>
            <a:ext cx="19788004"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or-IN" altLang="en-US" sz="32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Kalinga" panose="020B0502040204020203" pitchFamily="34" charset="0"/>
              </a:rPr>
              <a:t>ଖରାପ କଥା ଶୁଣ ନାହିଁ ଭଲ କଥା ଶୁଣ</a:t>
            </a:r>
            <a:endParaRPr kumimoji="0" lang="en-US" altLang="en-US" sz="3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or-IN" altLang="en-US" sz="32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Kalinga" panose="020B0502040204020203" pitchFamily="34" charset="0"/>
              </a:rPr>
              <a:t>ଖରାପ କଥା କୁହ ନାହିଁ ଭଲ କଥା କୁହ</a:t>
            </a:r>
            <a:endParaRPr kumimoji="0" lang="en-US" altLang="en-US" sz="3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or-IN" altLang="en-US" sz="32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Kalinga" panose="020B0502040204020203" pitchFamily="34" charset="0"/>
              </a:rPr>
              <a:t>ଖରାପ ଜିନିଷ ଦେଖନି ଭଲ ଜିନିଷ ଦେଖ</a:t>
            </a:r>
            <a:endParaRPr kumimoji="0" lang="en-US" altLang="en-US" sz="3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or-IN" altLang="en-US" sz="32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Kalinga" panose="020B0502040204020203" pitchFamily="34" charset="0"/>
              </a:rPr>
              <a:t>ଏହା ହିଁ ଭଗବାନଙ୍କ ନିକଟତର ହେବାର ପଥ</a:t>
            </a:r>
            <a:r>
              <a:rPr kumimoji="0" lang="hi-IN" altLang="en-US" sz="32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Mangal" panose="02040503050203030202" pitchFamily="18" charset="0"/>
              </a:rPr>
              <a:t>। </a:t>
            </a:r>
            <a:endParaRPr kumimoji="0" lang="en-US" altLang="en-US" sz="3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Kalinga" panose="020B0502040204020203" pitchFamily="34" charset="0"/>
              </a:rPr>
              <a:t>                          -</a:t>
            </a:r>
            <a:r>
              <a:rPr kumimoji="0" lang="or-IN" altLang="en-US" sz="32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Kalinga" panose="020B0502040204020203" pitchFamily="34" charset="0"/>
              </a:rPr>
              <a:t>ବାବା-</a:t>
            </a: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12">
            <a:extLst>
              <a:ext uri="{FF2B5EF4-FFF2-40B4-BE49-F238E27FC236}">
                <a16:creationId xmlns:a16="http://schemas.microsoft.com/office/drawing/2014/main" id="{30F5EAB9-3D93-A1D9-7A51-6469FF8BC9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8026" y="3061477"/>
            <a:ext cx="5565913" cy="35182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C7990DBF-3DC1-A6CA-2080-F930A8BA34D1}"/>
              </a:ext>
            </a:extLst>
          </p:cNvPr>
          <p:cNvSpPr>
            <a:spLocks noChangeArrowheads="1"/>
          </p:cNvSpPr>
          <p:nvPr/>
        </p:nvSpPr>
        <p:spPr bwMode="auto">
          <a:xfrm>
            <a:off x="4359616" y="5821096"/>
            <a:ext cx="1978800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pic>
        <p:nvPicPr>
          <p:cNvPr id="1029" name="Picture 5" descr="Sri sathya sai baba Wallpapers Download | MobCup">
            <a:extLst>
              <a:ext uri="{FF2B5EF4-FFF2-40B4-BE49-F238E27FC236}">
                <a16:creationId xmlns:a16="http://schemas.microsoft.com/office/drawing/2014/main" id="{D846E431-CA22-591C-6E5F-B98AA69C9E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0774" y="99392"/>
            <a:ext cx="2286000" cy="317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7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EDA6D1-CEFD-FC65-E127-2277EB56E49B}"/>
              </a:ext>
            </a:extLst>
          </p:cNvPr>
          <p:cNvSpPr txBox="1"/>
          <p:nvPr/>
        </p:nvSpPr>
        <p:spPr>
          <a:xfrm>
            <a:off x="2233061" y="183812"/>
            <a:ext cx="6097604" cy="981423"/>
          </a:xfrm>
          <a:prstGeom prst="rect">
            <a:avLst/>
          </a:prstGeom>
          <a:noFill/>
        </p:spPr>
        <p:txBody>
          <a:bodyPr wrap="square">
            <a:spAutoFit/>
          </a:bodyPr>
          <a:lstStyle/>
          <a:p>
            <a:pPr algn="ctr">
              <a:lnSpc>
                <a:spcPct val="107000"/>
              </a:lnSpc>
              <a:spcAft>
                <a:spcPts val="800"/>
              </a:spcAft>
            </a:pPr>
            <a:r>
              <a:rPr lang="or-IN" sz="1800" dirty="0">
                <a:effectLst/>
                <a:latin typeface="Calibri" panose="020F0502020204030204" pitchFamily="34" charset="0"/>
                <a:ea typeface="Calibri" panose="020F0502020204030204" pitchFamily="34" charset="0"/>
                <a:cs typeface="Kalinga" panose="020B0502040204020203" pitchFamily="34" charset="0"/>
              </a:rPr>
              <a:t>ଆମେ ଏହି କ୍ଲାସ୍ ଟି ଆରମ୍ଭ କରିବା ପୂର୍ବରୁ ପିଲାମାନଙ୍କୁ ପ୍ରଥମେ ଭଲ କ</a:t>
            </a:r>
            <a:r>
              <a:rPr lang="en-IN" sz="1800" dirty="0">
                <a:effectLst/>
                <a:latin typeface="Calibri" panose="020F0502020204030204" pitchFamily="34" charset="0"/>
                <a:ea typeface="Calibri" panose="020F0502020204030204" pitchFamily="34" charset="0"/>
                <a:cs typeface="Kalinga" panose="020B0502040204020203" pitchFamily="34" charset="0"/>
              </a:rPr>
              <a:t>'</a:t>
            </a:r>
            <a:r>
              <a:rPr lang="or-IN" sz="1800" dirty="0">
                <a:effectLst/>
                <a:latin typeface="Calibri" panose="020F0502020204030204" pitchFamily="34" charset="0"/>
                <a:ea typeface="Calibri" panose="020F0502020204030204" pitchFamily="34" charset="0"/>
                <a:cs typeface="Kalinga" panose="020B0502040204020203" pitchFamily="34" charset="0"/>
              </a:rPr>
              <a:t>ଣ ମନ୍ଦ କ</a:t>
            </a:r>
            <a:r>
              <a:rPr lang="en-IN" sz="1800" dirty="0">
                <a:effectLst/>
                <a:latin typeface="Calibri" panose="020F0502020204030204" pitchFamily="34" charset="0"/>
                <a:ea typeface="Calibri" panose="020F0502020204030204" pitchFamily="34" charset="0"/>
                <a:cs typeface="Kalinga" panose="020B0502040204020203" pitchFamily="34" charset="0"/>
              </a:rPr>
              <a:t>'</a:t>
            </a:r>
            <a:r>
              <a:rPr lang="or-IN" sz="1800" dirty="0">
                <a:effectLst/>
                <a:latin typeface="Calibri" panose="020F0502020204030204" pitchFamily="34" charset="0"/>
                <a:ea typeface="Calibri" panose="020F0502020204030204" pitchFamily="34" charset="0"/>
                <a:cs typeface="Kalinga" panose="020B0502040204020203" pitchFamily="34" charset="0"/>
              </a:rPr>
              <a:t>ଣ ପଚାରିବା। ତାପରେ କେତୋଟି ଭଲ ଖରାପ କାମ ର ଚିତ୍ର ଦେଖେଇବା ଓ ତାଙ୍କୁ ଭଲ ମନ୍ଦ ଚିତ୍ର କୁ ଅଲଗା କରିବାକୁ କହିବା।</a:t>
            </a:r>
            <a:endParaRPr lang="en-IN" sz="1100" dirty="0">
              <a:effectLst/>
              <a:latin typeface="Calibri" panose="020F0502020204030204" pitchFamily="34" charset="0"/>
              <a:ea typeface="Calibri" panose="020F0502020204030204" pitchFamily="34" charset="0"/>
              <a:cs typeface="Kalinga" panose="020B0502040204020203" pitchFamily="34" charset="0"/>
            </a:endParaRPr>
          </a:p>
        </p:txBody>
      </p:sp>
      <p:pic>
        <p:nvPicPr>
          <p:cNvPr id="3074" name="Picture 2">
            <a:extLst>
              <a:ext uri="{FF2B5EF4-FFF2-40B4-BE49-F238E27FC236}">
                <a16:creationId xmlns:a16="http://schemas.microsoft.com/office/drawing/2014/main" id="{CADE233A-E89E-C664-D2AA-8DC6513CE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180" y="1690394"/>
            <a:ext cx="3041581" cy="2724051"/>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4" descr="Trollope's “Uncontrolled Ruffianism” | Ellen And Jim Have A Blog, Two">
            <a:extLst>
              <a:ext uri="{FF2B5EF4-FFF2-40B4-BE49-F238E27FC236}">
                <a16:creationId xmlns:a16="http://schemas.microsoft.com/office/drawing/2014/main" id="{E38E0A6A-50BF-4D22-FAEB-C211AD405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7310" y="1510748"/>
            <a:ext cx="3541729" cy="30193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3CEDAB7-05E8-15D1-82D7-60FBBE23459F}"/>
              </a:ext>
            </a:extLst>
          </p:cNvPr>
          <p:cNvSpPr>
            <a:spLocks noChangeArrowheads="1"/>
          </p:cNvSpPr>
          <p:nvPr/>
        </p:nvSpPr>
        <p:spPr bwMode="auto">
          <a:xfrm>
            <a:off x="1828802" y="52677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4">
            <a:extLst>
              <a:ext uri="{FF2B5EF4-FFF2-40B4-BE49-F238E27FC236}">
                <a16:creationId xmlns:a16="http://schemas.microsoft.com/office/drawing/2014/main" id="{F115EA48-1F1B-1204-8747-2F9CF502CA10}"/>
              </a:ext>
            </a:extLst>
          </p:cNvPr>
          <p:cNvSpPr>
            <a:spLocks noChangeArrowheads="1"/>
          </p:cNvSpPr>
          <p:nvPr/>
        </p:nvSpPr>
        <p:spPr bwMode="auto">
          <a:xfrm>
            <a:off x="1828802" y="36636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or-IN" altLang="en-US" sz="1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Kalinga" panose="020B0502040204020203" pitchFamily="34" charset="0"/>
              </a:rPr>
              <a:t>  </a:t>
            </a:r>
            <a:r>
              <a:rPr kumimoji="0" lang="or-IN"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Kalinga" panose="020B0502040204020203" pitchFamily="34" charset="0"/>
              </a:rPr>
              <a:t>       </a:t>
            </a:r>
            <a:endParaRPr kumimoji="0" lang="or-IN"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F112135B-8E35-196C-81D1-69AA18C239DC}"/>
              </a:ext>
            </a:extLst>
          </p:cNvPr>
          <p:cNvSpPr>
            <a:spLocks noChangeArrowheads="1"/>
          </p:cNvSpPr>
          <p:nvPr/>
        </p:nvSpPr>
        <p:spPr bwMode="auto">
          <a:xfrm>
            <a:off x="1973180" y="4691940"/>
            <a:ext cx="1009763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or-IN"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Kalinga" panose="020B0502040204020203" pitchFamily="34" charset="0"/>
              </a:rPr>
              <a:t>ପିଲାମାନେ ଆମେ ସମସ୍ତେ ଦିନ ମଧ୍ୟରେ କିଛି ଖରାପ କାମ ଜାଣତରେ ବା ଅଜାଣତରେ କରିଥାଉ। </a:t>
            </a:r>
            <a:endPar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Kalinga"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or-IN"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Kalinga" panose="020B0502040204020203" pitchFamily="34" charset="0"/>
              </a:rPr>
              <a:t>ସେହି ଭୁଲ୍ ପାଇଁ ଭଗବାନଙ୍କୁ କ୍ଷମା ପ୍ରାର୍ଥନା କରିବା ପାଇଁ ରାତିରେ ଶୋଇବା ପୂର୍ବରୁ ଏକ ପ୍ରାର୍ଥନା କରିବା।</a:t>
            </a:r>
            <a:endPar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Kalinga"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or-IN"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Kalinga" panose="020B0502040204020203" pitchFamily="34" charset="0"/>
              </a:rPr>
              <a:t> ତେବେ ଚାଲ ସେହି ପ୍ରାର୍ଥନା ଟି ଶିଖିବା।</a:t>
            </a:r>
            <a:endParaRPr kumimoji="0" lang="or-IN"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0362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C0B132-542B-9798-5D60-69BC6CB8E164}"/>
              </a:ext>
            </a:extLst>
          </p:cNvPr>
          <p:cNvSpPr txBox="1"/>
          <p:nvPr/>
        </p:nvSpPr>
        <p:spPr>
          <a:xfrm>
            <a:off x="1299411" y="2046764"/>
            <a:ext cx="7846995" cy="4580678"/>
          </a:xfrm>
          <a:prstGeom prst="rect">
            <a:avLst/>
          </a:prstGeom>
          <a:noFill/>
        </p:spPr>
        <p:txBody>
          <a:bodyPr wrap="square">
            <a:spAutoFit/>
          </a:bodyPr>
          <a:lstStyle/>
          <a:p>
            <a:pPr>
              <a:lnSpc>
                <a:spcPct val="107000"/>
              </a:lnSpc>
              <a:spcAft>
                <a:spcPts val="800"/>
              </a:spcAft>
            </a:pPr>
            <a:r>
              <a:rPr lang="or-IN" sz="4000" dirty="0">
                <a:solidFill>
                  <a:srgbClr val="FF0000"/>
                </a:solidFill>
                <a:effectLst/>
                <a:latin typeface="Calibri" panose="020F0502020204030204" pitchFamily="34" charset="0"/>
                <a:ea typeface="Calibri" panose="020F0502020204030204" pitchFamily="34" charset="0"/>
                <a:cs typeface="Kalinga" panose="020B0502040204020203" pitchFamily="34" charset="0"/>
              </a:rPr>
              <a:t>ସ୍ତୋତ୍ର ଉଚ୍ଚାରଣ ଶିକ୍ଷା –</a:t>
            </a:r>
            <a:endParaRPr lang="en-IN" sz="4000" dirty="0">
              <a:effectLst/>
              <a:latin typeface="Calibri" panose="020F0502020204030204" pitchFamily="34" charset="0"/>
              <a:ea typeface="Calibri" panose="020F0502020204030204" pitchFamily="34" charset="0"/>
              <a:cs typeface="Kalinga" panose="020B0502040204020203" pitchFamily="34" charset="0"/>
            </a:endParaRPr>
          </a:p>
          <a:p>
            <a:pPr>
              <a:lnSpc>
                <a:spcPct val="107000"/>
              </a:lnSpc>
              <a:spcAft>
                <a:spcPts val="800"/>
              </a:spcAft>
            </a:pPr>
            <a:r>
              <a:rPr lang="or-IN" sz="4000" dirty="0">
                <a:effectLst/>
                <a:latin typeface="Calibri" panose="020F0502020204030204" pitchFamily="34" charset="0"/>
                <a:ea typeface="Calibri" panose="020F0502020204030204" pitchFamily="34" charset="0"/>
                <a:cs typeface="Kalinga" panose="020B0502040204020203" pitchFamily="34" charset="0"/>
              </a:rPr>
              <a:t>କରଚରଣକୃତଂ ଵାକ୍ କାୟଜଂ କର୍ମଜଂ ବା </a:t>
            </a:r>
            <a:endParaRPr lang="en-IN" sz="4000" dirty="0">
              <a:effectLst/>
              <a:latin typeface="Calibri" panose="020F0502020204030204" pitchFamily="34" charset="0"/>
              <a:ea typeface="Calibri" panose="020F0502020204030204" pitchFamily="34" charset="0"/>
              <a:cs typeface="Kalinga" panose="020B0502040204020203" pitchFamily="34" charset="0"/>
            </a:endParaRPr>
          </a:p>
          <a:p>
            <a:pPr>
              <a:lnSpc>
                <a:spcPct val="107000"/>
              </a:lnSpc>
              <a:spcAft>
                <a:spcPts val="800"/>
              </a:spcAft>
            </a:pPr>
            <a:r>
              <a:rPr lang="or-IN" sz="4000" dirty="0">
                <a:effectLst/>
                <a:latin typeface="Calibri" panose="020F0502020204030204" pitchFamily="34" charset="0"/>
                <a:ea typeface="Calibri" panose="020F0502020204030204" pitchFamily="34" charset="0"/>
                <a:cs typeface="Kalinga" panose="020B0502040204020203" pitchFamily="34" charset="0"/>
              </a:rPr>
              <a:t>ଶ୍ରବଣନୟନଜଂ ବା ମାନସଂ ଵାପରାଧମ୍ । </a:t>
            </a:r>
            <a:endParaRPr lang="en-IN" sz="4000" dirty="0">
              <a:effectLst/>
              <a:latin typeface="Calibri" panose="020F0502020204030204" pitchFamily="34" charset="0"/>
              <a:ea typeface="Calibri" panose="020F0502020204030204" pitchFamily="34" charset="0"/>
              <a:cs typeface="Kalinga" panose="020B0502040204020203" pitchFamily="34" charset="0"/>
            </a:endParaRPr>
          </a:p>
          <a:p>
            <a:pPr>
              <a:lnSpc>
                <a:spcPct val="107000"/>
              </a:lnSpc>
              <a:spcAft>
                <a:spcPts val="800"/>
              </a:spcAft>
            </a:pPr>
            <a:r>
              <a:rPr lang="or-IN" sz="4000" dirty="0">
                <a:effectLst/>
                <a:latin typeface="Calibri" panose="020F0502020204030204" pitchFamily="34" charset="0"/>
                <a:ea typeface="Calibri" panose="020F0502020204030204" pitchFamily="34" charset="0"/>
                <a:cs typeface="Kalinga" panose="020B0502040204020203" pitchFamily="34" charset="0"/>
              </a:rPr>
              <a:t>ବିହିତମ୍ ଅବିହିତଂ ବା ସର୍ବମେତତ୍ କ୍ଷମସ୍ୱ</a:t>
            </a:r>
            <a:endParaRPr lang="en-IN" sz="4000" dirty="0">
              <a:effectLst/>
              <a:latin typeface="Calibri" panose="020F0502020204030204" pitchFamily="34" charset="0"/>
              <a:ea typeface="Calibri" panose="020F0502020204030204" pitchFamily="34" charset="0"/>
              <a:cs typeface="Kalinga" panose="020B0502040204020203" pitchFamily="34" charset="0"/>
            </a:endParaRPr>
          </a:p>
          <a:p>
            <a:pPr>
              <a:lnSpc>
                <a:spcPct val="107000"/>
              </a:lnSpc>
              <a:spcAft>
                <a:spcPts val="800"/>
              </a:spcAft>
            </a:pPr>
            <a:r>
              <a:rPr lang="or-IN" sz="4000" dirty="0">
                <a:effectLst/>
                <a:latin typeface="Calibri" panose="020F0502020204030204" pitchFamily="34" charset="0"/>
                <a:ea typeface="Calibri" panose="020F0502020204030204" pitchFamily="34" charset="0"/>
                <a:cs typeface="Kalinga" panose="020B0502040204020203" pitchFamily="34" charset="0"/>
              </a:rPr>
              <a:t> ଜୟ ଜୟ କରୁଣାଵ୍ ଧେ ଶ୍ରୀ ମହାଦେବ ଶମ୍ଭୋ ।</a:t>
            </a:r>
            <a:endParaRPr lang="en-IN" sz="4000" dirty="0">
              <a:effectLst/>
              <a:latin typeface="Calibri" panose="020F0502020204030204" pitchFamily="34" charset="0"/>
              <a:ea typeface="Calibri" panose="020F0502020204030204" pitchFamily="34" charset="0"/>
              <a:cs typeface="Kalinga" panose="020B0502040204020203" pitchFamily="34" charset="0"/>
            </a:endParaRPr>
          </a:p>
          <a:p>
            <a:pPr>
              <a:lnSpc>
                <a:spcPct val="107000"/>
              </a:lnSpc>
              <a:spcAft>
                <a:spcPts val="800"/>
              </a:spcAft>
            </a:pPr>
            <a:r>
              <a:rPr lang="en-IN" sz="1800" dirty="0">
                <a:effectLst/>
                <a:latin typeface="Calibri" panose="020F0502020204030204" pitchFamily="34" charset="0"/>
                <a:ea typeface="Calibri" panose="020F0502020204030204" pitchFamily="34" charset="0"/>
                <a:cs typeface="Kalinga" panose="020B0502040204020203" pitchFamily="34" charset="0"/>
              </a:rPr>
              <a:t> </a:t>
            </a:r>
            <a:endParaRPr lang="en-IN" sz="1100" dirty="0">
              <a:effectLst/>
              <a:latin typeface="Calibri" panose="020F0502020204030204" pitchFamily="34" charset="0"/>
              <a:ea typeface="Calibri" panose="020F0502020204030204" pitchFamily="34" charset="0"/>
              <a:cs typeface="Kalinga" panose="020B0502040204020203" pitchFamily="34" charset="0"/>
            </a:endParaRPr>
          </a:p>
          <a:p>
            <a:pPr>
              <a:lnSpc>
                <a:spcPct val="107000"/>
              </a:lnSpc>
              <a:spcAft>
                <a:spcPts val="800"/>
              </a:spcAft>
            </a:pPr>
            <a:r>
              <a:rPr lang="en-IN" sz="1800" dirty="0">
                <a:effectLst/>
                <a:latin typeface="Calibri" panose="020F0502020204030204" pitchFamily="34" charset="0"/>
                <a:ea typeface="Calibri" panose="020F0502020204030204" pitchFamily="34" charset="0"/>
                <a:cs typeface="Kalinga" panose="020B0502040204020203" pitchFamily="34" charset="0"/>
              </a:rPr>
              <a:t> </a:t>
            </a:r>
            <a:endParaRPr lang="en-IN" sz="1100" dirty="0">
              <a:effectLst/>
              <a:latin typeface="Calibri" panose="020F0502020204030204" pitchFamily="34" charset="0"/>
              <a:ea typeface="Calibri" panose="020F0502020204030204" pitchFamily="34" charset="0"/>
              <a:cs typeface="Kalinga" panose="020B0502040204020203" pitchFamily="34" charset="0"/>
            </a:endParaRPr>
          </a:p>
        </p:txBody>
      </p:sp>
      <p:pic>
        <p:nvPicPr>
          <p:cNvPr id="4" name="Picture 1">
            <a:extLst>
              <a:ext uri="{FF2B5EF4-FFF2-40B4-BE49-F238E27FC236}">
                <a16:creationId xmlns:a16="http://schemas.microsoft.com/office/drawing/2014/main" id="{031F9F4C-ED81-8385-6663-5A5D7790D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3368" y="230558"/>
            <a:ext cx="3757404" cy="2584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315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A324C66-123A-5B90-045C-A7A1F70BBBCD}"/>
              </a:ext>
            </a:extLst>
          </p:cNvPr>
          <p:cNvSpPr>
            <a:spLocks noChangeArrowheads="1"/>
          </p:cNvSpPr>
          <p:nvPr/>
        </p:nvSpPr>
        <p:spPr bwMode="auto">
          <a:xfrm>
            <a:off x="423512" y="-3437"/>
            <a:ext cx="10262746"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or-IN" altLang="en-US" sz="32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Kalinga" panose="020B0502040204020203" pitchFamily="34" charset="0"/>
              </a:rPr>
              <a:t>ସ୍ତୋତ୍ର ର ଅର୍ଥ ବ୍ୟାଖ୍ୟା</a:t>
            </a:r>
            <a:endParaRPr kumimoji="0" lang="en-US" altLang="en-US" sz="32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Kalinga"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or-IN"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Kalinga" panose="020B0502040204020203" pitchFamily="34" charset="0"/>
              </a:rPr>
              <a:t>ବର୍ତ୍ତମାନ ପିଲାମାନଙ୍କୁ ଆମେ ହାତ ପାଦ</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Kalinga" panose="020B0502040204020203" pitchFamily="34" charset="0"/>
              </a:rPr>
              <a:t>, </a:t>
            </a:r>
            <a:r>
              <a:rPr kumimoji="0" lang="or-IN"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Kalinga" panose="020B0502040204020203" pitchFamily="34" charset="0"/>
              </a:rPr>
              <a:t>ପାଟି </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Kalinga" panose="020B0502040204020203" pitchFamily="34" charset="0"/>
              </a:rPr>
              <a:t>, </a:t>
            </a:r>
            <a:r>
              <a:rPr kumimoji="0" lang="or-IN"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Kalinga" panose="020B0502040204020203" pitchFamily="34" charset="0"/>
              </a:rPr>
              <a:t>ନାକ ଆଦି ଦ୍ୱାରା  ହେଉଥିବା ଭୁଲ କାମ କୁ</a:t>
            </a:r>
            <a:endPar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Kalinga"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or-IN"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Kalinga" panose="020B0502040204020203" pitchFamily="34" charset="0"/>
              </a:rPr>
              <a:t> ଉଦାହରଣ ଦେଇ କହିବା। ଯେପରି ହାତରେ କାହାକୁ ମାରିବା</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Kalinga" panose="020B0502040204020203" pitchFamily="34" charset="0"/>
              </a:rPr>
              <a:t>,</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Kalinga" panose="020B0502040204020203" pitchFamily="34"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pic>
        <p:nvPicPr>
          <p:cNvPr id="4097" name="Picture 5" descr="Trollope's “Uncontrolled Ruffianism” | Ellen And Jim Have A Blog, Two">
            <a:extLst>
              <a:ext uri="{FF2B5EF4-FFF2-40B4-BE49-F238E27FC236}">
                <a16:creationId xmlns:a16="http://schemas.microsoft.com/office/drawing/2014/main" id="{5909721D-FCC0-9135-4628-D93335133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512" y="2006866"/>
            <a:ext cx="2622550" cy="36286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D073F5EC-F328-85E4-7B52-9F22D1925AF4}"/>
              </a:ext>
            </a:extLst>
          </p:cNvPr>
          <p:cNvSpPr>
            <a:spLocks noChangeArrowheads="1"/>
          </p:cNvSpPr>
          <p:nvPr/>
        </p:nvSpPr>
        <p:spPr bwMode="auto">
          <a:xfrm>
            <a:off x="0" y="3124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 name="Rectangle 5">
            <a:extLst>
              <a:ext uri="{FF2B5EF4-FFF2-40B4-BE49-F238E27FC236}">
                <a16:creationId xmlns:a16="http://schemas.microsoft.com/office/drawing/2014/main" id="{64CD11FC-750D-5067-FF99-B0E0F977833B}"/>
              </a:ext>
            </a:extLst>
          </p:cNvPr>
          <p:cNvSpPr>
            <a:spLocks noChangeArrowheads="1"/>
          </p:cNvSpPr>
          <p:nvPr/>
        </p:nvSpPr>
        <p:spPr bwMode="auto">
          <a:xfrm>
            <a:off x="2972810" y="2974419"/>
            <a:ext cx="8934268"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or-IN"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Kalinga" panose="020B0502040204020203" pitchFamily="34" charset="0"/>
              </a:rPr>
              <a:t>ଅନ୍ୟର ଜିନିଷ ତାକୁ ନପଚାରି ନେଇଯିବା</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Kalinga" panose="020B0502040204020203" pitchFamily="34" charset="0"/>
              </a:rPr>
              <a:t>, </a:t>
            </a:r>
            <a:r>
              <a:rPr kumimoji="0" lang="or-IN"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Kalinga" panose="020B0502040204020203" pitchFamily="34" charset="0"/>
              </a:rPr>
              <a:t>ଗୋଡ଼ରେ  କାହାକୁ ଗୋଇଠା ମାରିବା</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Kalinga" panose="020B0502040204020203" pitchFamily="34" charset="0"/>
              </a:rPr>
              <a:t>, </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100" name="Picture 3" descr="See the source image">
            <a:extLst>
              <a:ext uri="{FF2B5EF4-FFF2-40B4-BE49-F238E27FC236}">
                <a16:creationId xmlns:a16="http://schemas.microsoft.com/office/drawing/2014/main" id="{5F3700BA-1F7F-DA5A-994E-08157EB69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944" y="3605334"/>
            <a:ext cx="4089990" cy="29865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a:extLst>
              <a:ext uri="{FF2B5EF4-FFF2-40B4-BE49-F238E27FC236}">
                <a16:creationId xmlns:a16="http://schemas.microsoft.com/office/drawing/2014/main" id="{2E5F74FB-9EAD-9876-44A0-A3F0D3E4B41C}"/>
              </a:ext>
            </a:extLst>
          </p:cNvPr>
          <p:cNvSpPr>
            <a:spLocks noChangeArrowheads="1"/>
          </p:cNvSpPr>
          <p:nvPr/>
        </p:nvSpPr>
        <p:spPr bwMode="auto">
          <a:xfrm>
            <a:off x="5467149" y="47794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val="1329362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EE8CF5-93B3-7AA6-5A04-D2DD334204C8}"/>
              </a:ext>
            </a:extLst>
          </p:cNvPr>
          <p:cNvSpPr txBox="1"/>
          <p:nvPr/>
        </p:nvSpPr>
        <p:spPr>
          <a:xfrm>
            <a:off x="593862" y="242974"/>
            <a:ext cx="6097656" cy="553357"/>
          </a:xfrm>
          <a:prstGeom prst="rect">
            <a:avLst/>
          </a:prstGeom>
          <a:noFill/>
        </p:spPr>
        <p:txBody>
          <a:bodyPr wrap="square">
            <a:spAutoFit/>
          </a:bodyPr>
          <a:lstStyle/>
          <a:p>
            <a:pPr>
              <a:lnSpc>
                <a:spcPct val="107000"/>
              </a:lnSpc>
              <a:spcAft>
                <a:spcPts val="800"/>
              </a:spcAft>
            </a:pPr>
            <a:r>
              <a:rPr lang="or-IN" sz="2800" dirty="0">
                <a:effectLst/>
                <a:latin typeface="Calibri" panose="020F0502020204030204" pitchFamily="34" charset="0"/>
                <a:ea typeface="Calibri" panose="020F0502020204030204" pitchFamily="34" charset="0"/>
                <a:cs typeface="Kalinga" panose="020B0502040204020203" pitchFamily="34" charset="0"/>
              </a:rPr>
              <a:t>କାହାକୁ ପାଟିରେ ଖରାପ କଥା କହିବା</a:t>
            </a:r>
            <a:r>
              <a:rPr lang="en-IN" sz="1800" dirty="0">
                <a:effectLst/>
                <a:latin typeface="Calibri" panose="020F0502020204030204" pitchFamily="34" charset="0"/>
                <a:ea typeface="Calibri" panose="020F0502020204030204" pitchFamily="34" charset="0"/>
                <a:cs typeface="Kalinga" panose="020B0502040204020203" pitchFamily="34" charset="0"/>
              </a:rPr>
              <a:t>,</a:t>
            </a:r>
            <a:endParaRPr lang="en-IN" sz="1100" dirty="0">
              <a:effectLst/>
              <a:latin typeface="Calibri" panose="020F0502020204030204" pitchFamily="34" charset="0"/>
              <a:ea typeface="Calibri" panose="020F0502020204030204" pitchFamily="34" charset="0"/>
              <a:cs typeface="Kalinga" panose="020B0502040204020203" pitchFamily="34" charset="0"/>
            </a:endParaRPr>
          </a:p>
        </p:txBody>
      </p:sp>
      <p:pic>
        <p:nvPicPr>
          <p:cNvPr id="4" name="Picture 3">
            <a:extLst>
              <a:ext uri="{FF2B5EF4-FFF2-40B4-BE49-F238E27FC236}">
                <a16:creationId xmlns:a16="http://schemas.microsoft.com/office/drawing/2014/main" id="{82E3DC47-36BD-FE94-A938-12E451236C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090" y="675652"/>
            <a:ext cx="3739045" cy="3309939"/>
          </a:xfrm>
          <a:prstGeom prst="rect">
            <a:avLst/>
          </a:prstGeom>
        </p:spPr>
      </p:pic>
      <p:sp>
        <p:nvSpPr>
          <p:cNvPr id="6" name="TextBox 5">
            <a:extLst>
              <a:ext uri="{FF2B5EF4-FFF2-40B4-BE49-F238E27FC236}">
                <a16:creationId xmlns:a16="http://schemas.microsoft.com/office/drawing/2014/main" id="{B000122B-33A1-8AA0-0ABB-2C9285670C82}"/>
              </a:ext>
            </a:extLst>
          </p:cNvPr>
          <p:cNvSpPr txBox="1"/>
          <p:nvPr/>
        </p:nvSpPr>
        <p:spPr>
          <a:xfrm>
            <a:off x="6194561" y="4035287"/>
            <a:ext cx="6097656" cy="954107"/>
          </a:xfrm>
          <a:prstGeom prst="rect">
            <a:avLst/>
          </a:prstGeom>
          <a:noFill/>
        </p:spPr>
        <p:txBody>
          <a:bodyPr wrap="square">
            <a:spAutoFit/>
          </a:bodyPr>
          <a:lstStyle/>
          <a:p>
            <a:r>
              <a:rPr lang="or-IN" sz="2800" dirty="0">
                <a:effectLst/>
                <a:latin typeface="Calibri" panose="020F0502020204030204" pitchFamily="34" charset="0"/>
                <a:ea typeface="Calibri" panose="020F0502020204030204" pitchFamily="34" charset="0"/>
                <a:cs typeface="Kalinga" panose="020B0502040204020203" pitchFamily="34" charset="0"/>
              </a:rPr>
              <a:t>ଖରାପ କଥା ଦେଖିବା ଯେପରି ଫିଲ୍ମ</a:t>
            </a:r>
            <a:r>
              <a:rPr lang="en-IN" sz="2800" dirty="0">
                <a:effectLst/>
                <a:latin typeface="Calibri" panose="020F0502020204030204" pitchFamily="34" charset="0"/>
                <a:ea typeface="Calibri" panose="020F0502020204030204" pitchFamily="34" charset="0"/>
                <a:cs typeface="Kalinga" panose="020B0502040204020203" pitchFamily="34" charset="0"/>
              </a:rPr>
              <a:t>, </a:t>
            </a:r>
            <a:r>
              <a:rPr lang="or-IN" sz="2800" dirty="0">
                <a:effectLst/>
                <a:latin typeface="Calibri" panose="020F0502020204030204" pitchFamily="34" charset="0"/>
                <a:ea typeface="Calibri" panose="020F0502020204030204" pitchFamily="34" charset="0"/>
                <a:cs typeface="Kalinga" panose="020B0502040204020203" pitchFamily="34" charset="0"/>
              </a:rPr>
              <a:t>ଟିଭି ରେ ଖରାପ ଦୃଶ୍ୟ ଦେଖିବା</a:t>
            </a:r>
            <a:endParaRPr lang="en-IN" sz="2800" dirty="0"/>
          </a:p>
        </p:txBody>
      </p:sp>
      <p:pic>
        <p:nvPicPr>
          <p:cNvPr id="7" name="Picture 6">
            <a:extLst>
              <a:ext uri="{FF2B5EF4-FFF2-40B4-BE49-F238E27FC236}">
                <a16:creationId xmlns:a16="http://schemas.microsoft.com/office/drawing/2014/main" id="{E25DB1BB-654F-4843-F7EA-59C2964F8026}"/>
              </a:ext>
            </a:extLst>
          </p:cNvPr>
          <p:cNvPicPr>
            <a:picLocks noChangeAspect="1"/>
          </p:cNvPicPr>
          <p:nvPr/>
        </p:nvPicPr>
        <p:blipFill>
          <a:blip r:embed="rId3"/>
          <a:stretch>
            <a:fillRect/>
          </a:stretch>
        </p:blipFill>
        <p:spPr>
          <a:xfrm>
            <a:off x="6194561" y="626165"/>
            <a:ext cx="3963230" cy="3409122"/>
          </a:xfrm>
          <a:prstGeom prst="rect">
            <a:avLst/>
          </a:prstGeom>
        </p:spPr>
      </p:pic>
      <p:sp>
        <p:nvSpPr>
          <p:cNvPr id="9" name="TextBox 8">
            <a:extLst>
              <a:ext uri="{FF2B5EF4-FFF2-40B4-BE49-F238E27FC236}">
                <a16:creationId xmlns:a16="http://schemas.microsoft.com/office/drawing/2014/main" id="{C87CCD3D-C866-793E-4C8C-2B4644FD446B}"/>
              </a:ext>
            </a:extLst>
          </p:cNvPr>
          <p:cNvSpPr txBox="1"/>
          <p:nvPr/>
        </p:nvSpPr>
        <p:spPr>
          <a:xfrm>
            <a:off x="131693" y="4003709"/>
            <a:ext cx="6147352" cy="553357"/>
          </a:xfrm>
          <a:prstGeom prst="rect">
            <a:avLst/>
          </a:prstGeom>
          <a:noFill/>
        </p:spPr>
        <p:txBody>
          <a:bodyPr wrap="square">
            <a:spAutoFit/>
          </a:bodyPr>
          <a:lstStyle/>
          <a:p>
            <a:pPr>
              <a:lnSpc>
                <a:spcPct val="107000"/>
              </a:lnSpc>
              <a:spcAft>
                <a:spcPts val="800"/>
              </a:spcAft>
            </a:pPr>
            <a:r>
              <a:rPr lang="or-IN" sz="2800" dirty="0">
                <a:effectLst/>
                <a:latin typeface="Calibri" panose="020F0502020204030204" pitchFamily="34" charset="0"/>
                <a:ea typeface="Calibri" panose="020F0502020204030204" pitchFamily="34" charset="0"/>
                <a:cs typeface="Kalinga" panose="020B0502040204020203" pitchFamily="34" charset="0"/>
              </a:rPr>
              <a:t>କାନ ରେ ଖରାପ କଥା ଶୁଣିବା ଇତ୍ୟାଦି।</a:t>
            </a:r>
            <a:endParaRPr lang="en-IN" sz="2800" dirty="0">
              <a:effectLst/>
              <a:latin typeface="Calibri" panose="020F0502020204030204" pitchFamily="34" charset="0"/>
              <a:ea typeface="Calibri" panose="020F0502020204030204" pitchFamily="34" charset="0"/>
              <a:cs typeface="Kalinga" panose="020B0502040204020203" pitchFamily="34" charset="0"/>
            </a:endParaRPr>
          </a:p>
        </p:txBody>
      </p:sp>
      <p:pic>
        <p:nvPicPr>
          <p:cNvPr id="10" name="Picture 9">
            <a:extLst>
              <a:ext uri="{FF2B5EF4-FFF2-40B4-BE49-F238E27FC236}">
                <a16:creationId xmlns:a16="http://schemas.microsoft.com/office/drawing/2014/main" id="{8C20BD2E-D384-7C1C-E1F8-E589AA46E5D9}"/>
              </a:ext>
            </a:extLst>
          </p:cNvPr>
          <p:cNvPicPr>
            <a:picLocks noChangeAspect="1"/>
          </p:cNvPicPr>
          <p:nvPr/>
        </p:nvPicPr>
        <p:blipFill>
          <a:blip r:embed="rId4"/>
          <a:stretch>
            <a:fillRect/>
          </a:stretch>
        </p:blipFill>
        <p:spPr>
          <a:xfrm>
            <a:off x="414820" y="4557065"/>
            <a:ext cx="3540953" cy="2221421"/>
          </a:xfrm>
          <a:prstGeom prst="rect">
            <a:avLst/>
          </a:prstGeom>
        </p:spPr>
      </p:pic>
    </p:spTree>
    <p:extLst>
      <p:ext uri="{BB962C8B-B14F-4D97-AF65-F5344CB8AC3E}">
        <p14:creationId xmlns:p14="http://schemas.microsoft.com/office/powerpoint/2010/main" val="1975889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15BECD7-D65F-31F6-5B41-43B59D489CE0}"/>
              </a:ext>
            </a:extLst>
          </p:cNvPr>
          <p:cNvSpPr>
            <a:spLocks noChangeArrowheads="1"/>
          </p:cNvSpPr>
          <p:nvPr/>
        </p:nvSpPr>
        <p:spPr bwMode="auto">
          <a:xfrm>
            <a:off x="1133061" y="371639"/>
            <a:ext cx="9549409"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Kalinga" panose="020B0502040204020203" pitchFamily="34" charset="0"/>
              </a:rPr>
              <a:t> </a:t>
            </a:r>
            <a:r>
              <a:rPr kumimoji="0" lang="or-IN"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Kalinga" panose="020B0502040204020203" pitchFamily="34" charset="0"/>
              </a:rPr>
              <a:t>କାୟଜଂ - ଶରୀର </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or-IN"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Kalinga" panose="020B0502040204020203" pitchFamily="34" charset="0"/>
              </a:rPr>
              <a:t>କର୍ମଜଂ - କାମ ଦ୍ୱାରା ହେଉଥିବା ଭୁଲ </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or-IN"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Kalinga" panose="020B0502040204020203" pitchFamily="34" charset="0"/>
              </a:rPr>
              <a:t>ମାନସଂ -ମନ ରେ କିଛି ଖରାପ କଥା ଭାବିବା ଯେପରି କାହାର ଅମଙ୍ଗଳ ଚିନ୍ତା କରିବା</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5" name="Picture 9">
            <a:extLst>
              <a:ext uri="{FF2B5EF4-FFF2-40B4-BE49-F238E27FC236}">
                <a16:creationId xmlns:a16="http://schemas.microsoft.com/office/drawing/2014/main" id="{0B7F979A-F86F-979C-9DEF-6C98742A6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839" y="2033632"/>
            <a:ext cx="4859696" cy="3464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861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802EF6-1E9A-492F-2C06-937700027206}"/>
              </a:ext>
            </a:extLst>
          </p:cNvPr>
          <p:cNvSpPr txBox="1"/>
          <p:nvPr/>
        </p:nvSpPr>
        <p:spPr>
          <a:xfrm>
            <a:off x="1110697" y="591265"/>
            <a:ext cx="9534112" cy="2602636"/>
          </a:xfrm>
          <a:prstGeom prst="rect">
            <a:avLst/>
          </a:prstGeom>
          <a:noFill/>
        </p:spPr>
        <p:txBody>
          <a:bodyPr wrap="square">
            <a:spAutoFit/>
          </a:bodyPr>
          <a:lstStyle/>
          <a:p>
            <a:pPr>
              <a:lnSpc>
                <a:spcPct val="107000"/>
              </a:lnSpc>
              <a:spcAft>
                <a:spcPts val="800"/>
              </a:spcAft>
            </a:pPr>
            <a:r>
              <a:rPr lang="or-IN" sz="2800" dirty="0">
                <a:effectLst/>
                <a:latin typeface="Calibri" panose="020F0502020204030204" pitchFamily="34" charset="0"/>
                <a:ea typeface="Calibri" panose="020F0502020204030204" pitchFamily="34" charset="0"/>
                <a:cs typeface="Kalinga" panose="020B0502040204020203" pitchFamily="34" charset="0"/>
              </a:rPr>
              <a:t>ବିହିତମ୍ - ଜାଣିକରି</a:t>
            </a:r>
            <a:r>
              <a:rPr lang="en-IN" sz="2800" dirty="0">
                <a:effectLst/>
                <a:latin typeface="Calibri" panose="020F0502020204030204" pitchFamily="34" charset="0"/>
                <a:ea typeface="Calibri" panose="020F0502020204030204" pitchFamily="34" charset="0"/>
                <a:cs typeface="Kalinga" panose="020B0502040204020203" pitchFamily="34" charset="0"/>
              </a:rPr>
              <a:t>, </a:t>
            </a:r>
            <a:r>
              <a:rPr lang="or-IN" sz="2800" dirty="0">
                <a:effectLst/>
                <a:latin typeface="Calibri" panose="020F0502020204030204" pitchFamily="34" charset="0"/>
                <a:ea typeface="Calibri" panose="020F0502020204030204" pitchFamily="34" charset="0"/>
                <a:cs typeface="Kalinga" panose="020B0502040204020203" pitchFamily="34" charset="0"/>
              </a:rPr>
              <a:t>ଅବିହିତମ୍ – ଅଜାଣତରେ</a:t>
            </a:r>
            <a:endParaRPr lang="en-IN" sz="2800" dirty="0">
              <a:effectLst/>
              <a:latin typeface="Calibri" panose="020F0502020204030204" pitchFamily="34" charset="0"/>
              <a:ea typeface="Calibri" panose="020F0502020204030204" pitchFamily="34" charset="0"/>
              <a:cs typeface="Kalinga" panose="020B0502040204020203" pitchFamily="34" charset="0"/>
            </a:endParaRPr>
          </a:p>
          <a:p>
            <a:pPr>
              <a:lnSpc>
                <a:spcPct val="107000"/>
              </a:lnSpc>
              <a:spcAft>
                <a:spcPts val="800"/>
              </a:spcAft>
            </a:pPr>
            <a:r>
              <a:rPr lang="or-IN" sz="2800" dirty="0">
                <a:effectLst/>
                <a:latin typeface="Calibri" panose="020F0502020204030204" pitchFamily="34" charset="0"/>
                <a:ea typeface="Calibri" panose="020F0502020204030204" pitchFamily="34" charset="0"/>
                <a:cs typeface="Kalinga" panose="020B0502040204020203" pitchFamily="34" charset="0"/>
              </a:rPr>
              <a:t> କ୍ଷମସ୍ୱ - କ୍ଷମା କର</a:t>
            </a:r>
            <a:endParaRPr lang="en-IN" sz="2800" dirty="0">
              <a:effectLst/>
              <a:latin typeface="Calibri" panose="020F0502020204030204" pitchFamily="34" charset="0"/>
              <a:ea typeface="Calibri" panose="020F0502020204030204" pitchFamily="34" charset="0"/>
              <a:cs typeface="Kalinga" panose="020B0502040204020203" pitchFamily="34" charset="0"/>
            </a:endParaRPr>
          </a:p>
          <a:p>
            <a:pPr>
              <a:lnSpc>
                <a:spcPct val="107000"/>
              </a:lnSpc>
              <a:spcAft>
                <a:spcPts val="800"/>
              </a:spcAft>
            </a:pPr>
            <a:r>
              <a:rPr lang="en-IN" sz="2800" dirty="0">
                <a:effectLst/>
                <a:latin typeface="Calibri" panose="020F0502020204030204" pitchFamily="34" charset="0"/>
                <a:ea typeface="Calibri" panose="020F0502020204030204" pitchFamily="34" charset="0"/>
                <a:cs typeface="Kalinga" panose="020B0502040204020203" pitchFamily="34" charset="0"/>
              </a:rPr>
              <a:t> </a:t>
            </a:r>
            <a:r>
              <a:rPr lang="or-IN" sz="2800" dirty="0">
                <a:effectLst/>
                <a:latin typeface="Calibri" panose="020F0502020204030204" pitchFamily="34" charset="0"/>
                <a:ea typeface="Calibri" panose="020F0502020204030204" pitchFamily="34" charset="0"/>
                <a:cs typeface="Kalinga" panose="020B0502040204020203" pitchFamily="34" charset="0"/>
              </a:rPr>
              <a:t>ଯେପରି ମାଆ ତୁମକୁ ପଢିବାକୁ କହିବେ ତୁମେ ନ ପଢ଼ି ମୋବାଇଲ ବା ଟିଭି ଦେଖିବ।  ଯେପରି ଅଜାଣତରେ କାହା ମନ କୁ ଦୁଃଖ ଦେବ ବା ଅଜାଣତରେ କୀଟ ଟିଏ ପାଦରେ ଦଳି ଦେବା ଇତ୍ୟାଦି।</a:t>
            </a:r>
            <a:endParaRPr lang="en-IN" sz="2800" dirty="0">
              <a:effectLst/>
              <a:latin typeface="Calibri" panose="020F0502020204030204" pitchFamily="34" charset="0"/>
              <a:ea typeface="Calibri" panose="020F0502020204030204" pitchFamily="34" charset="0"/>
              <a:cs typeface="Kalinga" panose="020B0502040204020203" pitchFamily="34" charset="0"/>
            </a:endParaRPr>
          </a:p>
        </p:txBody>
      </p:sp>
      <p:pic>
        <p:nvPicPr>
          <p:cNvPr id="4" name="Picture 3" descr="Image result for images of step on an ant in wikipedia">
            <a:extLst>
              <a:ext uri="{FF2B5EF4-FFF2-40B4-BE49-F238E27FC236}">
                <a16:creationId xmlns:a16="http://schemas.microsoft.com/office/drawing/2014/main" id="{ABF152CC-90F7-9926-7FC3-BCB3C62A45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8738" y="3031435"/>
            <a:ext cx="7603435" cy="3717235"/>
          </a:xfrm>
          <a:prstGeom prst="rect">
            <a:avLst/>
          </a:prstGeom>
          <a:noFill/>
          <a:ln>
            <a:noFill/>
          </a:ln>
        </p:spPr>
      </p:pic>
    </p:spTree>
    <p:extLst>
      <p:ext uri="{BB962C8B-B14F-4D97-AF65-F5344CB8AC3E}">
        <p14:creationId xmlns:p14="http://schemas.microsoft.com/office/powerpoint/2010/main" val="2156643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E2A6A8-20A7-B25C-E3A0-CD9B6EB8F282}"/>
              </a:ext>
            </a:extLst>
          </p:cNvPr>
          <p:cNvSpPr txBox="1"/>
          <p:nvPr/>
        </p:nvSpPr>
        <p:spPr>
          <a:xfrm>
            <a:off x="477077" y="620871"/>
            <a:ext cx="10913165" cy="1116972"/>
          </a:xfrm>
          <a:prstGeom prst="rect">
            <a:avLst/>
          </a:prstGeom>
          <a:noFill/>
        </p:spPr>
        <p:txBody>
          <a:bodyPr wrap="square">
            <a:spAutoFit/>
          </a:bodyPr>
          <a:lstStyle/>
          <a:p>
            <a:pPr>
              <a:lnSpc>
                <a:spcPct val="107000"/>
              </a:lnSpc>
              <a:spcAft>
                <a:spcPts val="800"/>
              </a:spcAft>
            </a:pPr>
            <a:r>
              <a:rPr lang="or-IN" sz="2800" dirty="0">
                <a:effectLst/>
                <a:latin typeface="Calibri" panose="020F0502020204030204" pitchFamily="34" charset="0"/>
                <a:ea typeface="Calibri" panose="020F0502020204030204" pitchFamily="34" charset="0"/>
                <a:cs typeface="Kalinga" panose="020B0502040204020203" pitchFamily="34" charset="0"/>
              </a:rPr>
              <a:t>ହେ ଈଶ୍ଵର! ମୁଁ ଜ୍ଞାତ ରେ ବା ଅଜ୍ଞାତ ରେ ବାକ୍ୟରେ </a:t>
            </a:r>
            <a:r>
              <a:rPr lang="en-IN" sz="2800" dirty="0">
                <a:effectLst/>
                <a:latin typeface="Calibri" panose="020F0502020204030204" pitchFamily="34" charset="0"/>
                <a:ea typeface="Calibri" panose="020F0502020204030204" pitchFamily="34" charset="0"/>
                <a:cs typeface="Kalinga" panose="020B0502040204020203" pitchFamily="34" charset="0"/>
              </a:rPr>
              <a:t>, </a:t>
            </a:r>
            <a:r>
              <a:rPr lang="or-IN" sz="2800" dirty="0">
                <a:effectLst/>
                <a:latin typeface="Calibri" panose="020F0502020204030204" pitchFamily="34" charset="0"/>
                <a:ea typeface="Calibri" panose="020F0502020204030204" pitchFamily="34" charset="0"/>
                <a:cs typeface="Kalinga" panose="020B0502040204020203" pitchFamily="34" charset="0"/>
              </a:rPr>
              <a:t>ହାତରେ</a:t>
            </a:r>
            <a:r>
              <a:rPr lang="en-IN" sz="2800" dirty="0">
                <a:effectLst/>
                <a:latin typeface="Calibri" panose="020F0502020204030204" pitchFamily="34" charset="0"/>
                <a:ea typeface="Calibri" panose="020F0502020204030204" pitchFamily="34" charset="0"/>
                <a:cs typeface="Kalinga" panose="020B0502040204020203" pitchFamily="34" charset="0"/>
              </a:rPr>
              <a:t>, </a:t>
            </a:r>
            <a:r>
              <a:rPr lang="or-IN" sz="2800" dirty="0">
                <a:effectLst/>
                <a:latin typeface="Calibri" panose="020F0502020204030204" pitchFamily="34" charset="0"/>
                <a:ea typeface="Calibri" panose="020F0502020204030204" pitchFamily="34" charset="0"/>
                <a:cs typeface="Kalinga" panose="020B0502040204020203" pitchFamily="34" charset="0"/>
              </a:rPr>
              <a:t>ପାଦରେ</a:t>
            </a:r>
            <a:endParaRPr lang="en-IN" sz="2800" dirty="0">
              <a:effectLst/>
              <a:latin typeface="Calibri" panose="020F0502020204030204" pitchFamily="34" charset="0"/>
              <a:ea typeface="Calibri" panose="020F0502020204030204" pitchFamily="34" charset="0"/>
              <a:cs typeface="Kalinga" panose="020B0502040204020203" pitchFamily="34" charset="0"/>
            </a:endParaRPr>
          </a:p>
          <a:p>
            <a:pPr>
              <a:lnSpc>
                <a:spcPct val="107000"/>
              </a:lnSpc>
              <a:spcAft>
                <a:spcPts val="800"/>
              </a:spcAft>
            </a:pPr>
            <a:r>
              <a:rPr lang="or-IN" sz="2800" dirty="0">
                <a:effectLst/>
                <a:latin typeface="Calibri" panose="020F0502020204030204" pitchFamily="34" charset="0"/>
                <a:ea typeface="Calibri" panose="020F0502020204030204" pitchFamily="34" charset="0"/>
                <a:cs typeface="Kalinga" panose="020B0502040204020203" pitchFamily="34" charset="0"/>
              </a:rPr>
              <a:t>ଚକ୍ଷୁ ରେ</a:t>
            </a:r>
            <a:r>
              <a:rPr lang="en-IN" sz="2800" dirty="0">
                <a:effectLst/>
                <a:latin typeface="Calibri" panose="020F0502020204030204" pitchFamily="34" charset="0"/>
                <a:ea typeface="Calibri" panose="020F0502020204030204" pitchFamily="34" charset="0"/>
                <a:cs typeface="Kalinga" panose="020B0502040204020203" pitchFamily="34" charset="0"/>
              </a:rPr>
              <a:t>, </a:t>
            </a:r>
            <a:r>
              <a:rPr lang="or-IN" sz="2800" dirty="0">
                <a:effectLst/>
                <a:latin typeface="Calibri" panose="020F0502020204030204" pitchFamily="34" charset="0"/>
                <a:ea typeface="Calibri" panose="020F0502020204030204" pitchFamily="34" charset="0"/>
                <a:cs typeface="Kalinga" panose="020B0502040204020203" pitchFamily="34" charset="0"/>
              </a:rPr>
              <a:t>କର୍ଣ୍ଣ ରେ</a:t>
            </a:r>
            <a:r>
              <a:rPr lang="en-IN" sz="2800" dirty="0">
                <a:effectLst/>
                <a:latin typeface="Calibri" panose="020F0502020204030204" pitchFamily="34" charset="0"/>
                <a:ea typeface="Calibri" panose="020F0502020204030204" pitchFamily="34" charset="0"/>
                <a:cs typeface="Kalinga" panose="020B0502040204020203" pitchFamily="34" charset="0"/>
              </a:rPr>
              <a:t>, </a:t>
            </a:r>
            <a:r>
              <a:rPr lang="or-IN" sz="2800" dirty="0">
                <a:effectLst/>
                <a:latin typeface="Calibri" panose="020F0502020204030204" pitchFamily="34" charset="0"/>
                <a:ea typeface="Calibri" panose="020F0502020204030204" pitchFamily="34" charset="0"/>
                <a:cs typeface="Kalinga" panose="020B0502040204020203" pitchFamily="34" charset="0"/>
              </a:rPr>
              <a:t>ମନ ମଧ୍ୟରେ  ଯେଉଁ ସବୁ ଅପରାଧ କରିଛି କୃପାକରି  ସେସବୁ  କ୍ଷମା କର ।</a:t>
            </a:r>
            <a:endParaRPr lang="en-IN" sz="2800" dirty="0">
              <a:effectLst/>
              <a:latin typeface="Calibri" panose="020F0502020204030204" pitchFamily="34" charset="0"/>
              <a:ea typeface="Calibri" panose="020F0502020204030204" pitchFamily="34" charset="0"/>
              <a:cs typeface="Kalinga" panose="020B0502040204020203" pitchFamily="34" charset="0"/>
            </a:endParaRPr>
          </a:p>
        </p:txBody>
      </p:sp>
      <p:pic>
        <p:nvPicPr>
          <p:cNvPr id="4" name="Picture 3">
            <a:extLst>
              <a:ext uri="{FF2B5EF4-FFF2-40B4-BE49-F238E27FC236}">
                <a16:creationId xmlns:a16="http://schemas.microsoft.com/office/drawing/2014/main" id="{9A1F111A-F45B-8305-B18F-B029A1C7D9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059" y="2454965"/>
            <a:ext cx="7270324" cy="4164496"/>
          </a:xfrm>
          <a:prstGeom prst="rect">
            <a:avLst/>
          </a:prstGeom>
        </p:spPr>
      </p:pic>
    </p:spTree>
    <p:extLst>
      <p:ext uri="{BB962C8B-B14F-4D97-AF65-F5344CB8AC3E}">
        <p14:creationId xmlns:p14="http://schemas.microsoft.com/office/powerpoint/2010/main" val="3747997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449CAD-6485-AF66-9A4C-F9260DC32952}"/>
              </a:ext>
            </a:extLst>
          </p:cNvPr>
          <p:cNvSpPr txBox="1"/>
          <p:nvPr/>
        </p:nvSpPr>
        <p:spPr>
          <a:xfrm>
            <a:off x="2541932" y="371925"/>
            <a:ext cx="6097656" cy="584775"/>
          </a:xfrm>
          <a:prstGeom prst="rect">
            <a:avLst/>
          </a:prstGeom>
          <a:noFill/>
        </p:spPr>
        <p:txBody>
          <a:bodyPr wrap="square">
            <a:spAutoFit/>
          </a:bodyPr>
          <a:lstStyle/>
          <a:p>
            <a:pPr algn="ctr"/>
            <a:r>
              <a:rPr lang="or-IN" sz="3200" dirty="0">
                <a:solidFill>
                  <a:srgbClr val="FF0000"/>
                </a:solidFill>
                <a:effectLst/>
                <a:latin typeface="Calibri" panose="020F0502020204030204" pitchFamily="34" charset="0"/>
                <a:ea typeface="Calibri" panose="020F0502020204030204" pitchFamily="34" charset="0"/>
                <a:cs typeface="Kalinga" panose="020B0502040204020203" pitchFamily="34" charset="0"/>
              </a:rPr>
              <a:t>ମୂଲ୍ୟବୋଧ ଭିତ୍ତିକ ସଂଗୀତ</a:t>
            </a:r>
            <a:r>
              <a:rPr lang="en-IN" sz="3200" dirty="0">
                <a:solidFill>
                  <a:srgbClr val="FF0000"/>
                </a:solidFill>
                <a:effectLst/>
                <a:latin typeface="Calibri" panose="020F0502020204030204" pitchFamily="34" charset="0"/>
                <a:ea typeface="Calibri" panose="020F0502020204030204" pitchFamily="34" charset="0"/>
                <a:cs typeface="Kalinga" panose="020B0502040204020203" pitchFamily="34" charset="0"/>
              </a:rPr>
              <a:t> </a:t>
            </a:r>
            <a:r>
              <a:rPr lang="en-IN" sz="1800" dirty="0">
                <a:solidFill>
                  <a:srgbClr val="FF0000"/>
                </a:solidFill>
                <a:effectLst/>
                <a:latin typeface="Calibri" panose="020F0502020204030204" pitchFamily="34" charset="0"/>
                <a:ea typeface="Calibri" panose="020F0502020204030204" pitchFamily="34" charset="0"/>
                <a:cs typeface="Kalinga" panose="020B0502040204020203" pitchFamily="34" charset="0"/>
              </a:rPr>
              <a:t>-</a:t>
            </a:r>
            <a:endParaRPr lang="en-IN" dirty="0"/>
          </a:p>
        </p:txBody>
      </p:sp>
      <p:sp>
        <p:nvSpPr>
          <p:cNvPr id="5" name="TextBox 4">
            <a:extLst>
              <a:ext uri="{FF2B5EF4-FFF2-40B4-BE49-F238E27FC236}">
                <a16:creationId xmlns:a16="http://schemas.microsoft.com/office/drawing/2014/main" id="{0FB39667-2360-1696-E6D4-D57017AA6306}"/>
              </a:ext>
            </a:extLst>
          </p:cNvPr>
          <p:cNvSpPr txBox="1"/>
          <p:nvPr/>
        </p:nvSpPr>
        <p:spPr>
          <a:xfrm>
            <a:off x="1687167" y="1666081"/>
            <a:ext cx="9663320" cy="1475404"/>
          </a:xfrm>
          <a:prstGeom prst="rect">
            <a:avLst/>
          </a:prstGeom>
          <a:noFill/>
        </p:spPr>
        <p:txBody>
          <a:bodyPr wrap="square">
            <a:spAutoFit/>
          </a:bodyPr>
          <a:lstStyle/>
          <a:p>
            <a:pPr>
              <a:lnSpc>
                <a:spcPct val="107000"/>
              </a:lnSpc>
              <a:spcAft>
                <a:spcPts val="800"/>
              </a:spcAft>
            </a:pPr>
            <a:r>
              <a:rPr lang="or-IN" sz="2800" dirty="0">
                <a:effectLst/>
                <a:latin typeface="Calibri" panose="020F0502020204030204" pitchFamily="34" charset="0"/>
                <a:ea typeface="Calibri" panose="020F0502020204030204" pitchFamily="34" charset="0"/>
                <a:cs typeface="Kalinga" panose="020B0502040204020203" pitchFamily="34" charset="0"/>
              </a:rPr>
              <a:t>ପିଲାଙ୍କୁ ଆମେ ମୂଲ୍ୟବୋଧ ଭିତ୍ତିକ ସଙ୍ଗୀତ- ଟିକି ଟିକି ହାତ..... ଗୀତ ଟି ବୋଲିକି ଶିଖେଇ ପାରିବ‍ା, ଯାହାଫଳରେ ପିଲାମାନଙ୍କ ହୃଦୟ ର ଗଭୀରତମ ପ୍ରଦେଶ କୁ  ଏହି ପ୍ରାର୍ଥନାଟିର ମୂଲ୍ୟବୋଧ ସ୍ପର୍ଶ କରି ପାରିବ।</a:t>
            </a:r>
            <a:endParaRPr lang="en-IN" sz="2800" dirty="0">
              <a:effectLst/>
              <a:latin typeface="Calibri" panose="020F0502020204030204" pitchFamily="34" charset="0"/>
              <a:ea typeface="Calibri" panose="020F0502020204030204" pitchFamily="34" charset="0"/>
              <a:cs typeface="Kalinga" panose="020B0502040204020203" pitchFamily="34" charset="0"/>
            </a:endParaRPr>
          </a:p>
        </p:txBody>
      </p:sp>
      <p:pic>
        <p:nvPicPr>
          <p:cNvPr id="6" name="08 Tiki Tiki Hata Ama">
            <a:hlinkClick r:id="" action="ppaction://media"/>
            <a:extLst>
              <a:ext uri="{FF2B5EF4-FFF2-40B4-BE49-F238E27FC236}">
                <a16:creationId xmlns:a16="http://schemas.microsoft.com/office/drawing/2014/main" id="{CF34067E-04E5-E713-9348-49DC856DB9B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2234641033"/>
      </p:ext>
    </p:extLst>
  </p:cSld>
  <p:clrMapOvr>
    <a:masterClrMapping/>
  </p:clrMapOvr>
  <mc:AlternateContent xmlns:mc="http://schemas.openxmlformats.org/markup-compatibility/2006" xmlns:p14="http://schemas.microsoft.com/office/powerpoint/2010/main">
    <mc:Choice Requires="p14">
      <p:transition spd="slow" p14:dur="2000" advTm="137221"/>
    </mc:Choice>
    <mc:Fallback xmlns="">
      <p:transition spd="slow" advTm="1372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722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468</Words>
  <Application>Microsoft Office PowerPoint</Application>
  <PresentationFormat>Widescreen</PresentationFormat>
  <Paragraphs>50</Paragraphs>
  <Slides>13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abruti mishra</dc:creator>
  <cp:lastModifiedBy>abruti mishra</cp:lastModifiedBy>
  <cp:revision>10</cp:revision>
  <dcterms:created xsi:type="dcterms:W3CDTF">2023-07-13T02:57:21Z</dcterms:created>
  <dcterms:modified xsi:type="dcterms:W3CDTF">2023-07-13T05:23:53Z</dcterms:modified>
</cp:coreProperties>
</file>